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handoutMasterIdLst>
    <p:handoutMasterId r:id="rId21"/>
  </p:handoutMasterIdLst>
  <p:sldIdLst>
    <p:sldId id="273" r:id="rId5"/>
    <p:sldId id="274" r:id="rId6"/>
    <p:sldId id="275" r:id="rId7"/>
    <p:sldId id="285" r:id="rId8"/>
    <p:sldId id="286" r:id="rId9"/>
    <p:sldId id="287" r:id="rId10"/>
    <p:sldId id="276" r:id="rId11"/>
    <p:sldId id="277" r:id="rId12"/>
    <p:sldId id="279" r:id="rId13"/>
    <p:sldId id="284" r:id="rId14"/>
    <p:sldId id="280" r:id="rId15"/>
    <p:sldId id="278" r:id="rId16"/>
    <p:sldId id="281" r:id="rId17"/>
    <p:sldId id="282" r:id="rId18"/>
    <p:sldId id="283" r:id="rId1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keown, Susi (DCC)" initials="M(" lastIdx="41" clrIdx="0">
    <p:extLst>
      <p:ext uri="{19B8F6BF-5375-455C-9EA6-DF929625EA0E}">
        <p15:presenceInfo xmlns:p15="http://schemas.microsoft.com/office/powerpoint/2012/main" userId="S::p10498909@capita.co.uk::9944e402-a42f-445d-9037-4ec82e4feaf3" providerId="AD"/>
      </p:ext>
    </p:extLst>
  </p:cmAuthor>
  <p:cmAuthor id="2" name="Loizides, Michael (Education Software Services)" initials="LM(SS" lastIdx="4" clrIdx="1">
    <p:extLst>
      <p:ext uri="{19B8F6BF-5375-455C-9EA6-DF929625EA0E}">
        <p15:presenceInfo xmlns:p15="http://schemas.microsoft.com/office/powerpoint/2012/main" userId="S::p10378133@capita.co.uk::d86b6b34-ef70-406f-b9af-51bc7ba63115" providerId="AD"/>
      </p:ext>
    </p:extLst>
  </p:cmAuthor>
  <p:cmAuthor id="3" name="Loizides, Michael (Education Software Services)" initials="LS" lastIdx="1" clrIdx="2">
    <p:extLst>
      <p:ext uri="{19B8F6BF-5375-455C-9EA6-DF929625EA0E}">
        <p15:presenceInfo xmlns:p15="http://schemas.microsoft.com/office/powerpoint/2012/main" userId="S::p50035534@capita.co.uk::d86b6b34-ef70-406f-b9af-51bc7ba63115" providerId="AD"/>
      </p:ext>
    </p:extLst>
  </p:cmAuthor>
  <p:cmAuthor id="4" name="Ghafoor, Abdul (Education Software Services)" initials="GA(SS" lastIdx="23" clrIdx="3">
    <p:extLst>
      <p:ext uri="{19B8F6BF-5375-455C-9EA6-DF929625EA0E}">
        <p15:presenceInfo xmlns:p15="http://schemas.microsoft.com/office/powerpoint/2012/main" userId="S::P10446997@capita.co.uk::c65b131d-c29a-45c5-9dcb-1ddf1deeaf12" providerId="AD"/>
      </p:ext>
    </p:extLst>
  </p:cmAuthor>
  <p:cmAuthor id="5" name="Munir, Warda (Education Software Services)" initials="MW(SS" lastIdx="1" clrIdx="4">
    <p:extLst>
      <p:ext uri="{19B8F6BF-5375-455C-9EA6-DF929625EA0E}">
        <p15:presenceInfo xmlns:p15="http://schemas.microsoft.com/office/powerpoint/2012/main" userId="S::P10498001@capita.co.uk::f3956dab-3f01-48dd-8047-6358f47053fc" providerId="AD"/>
      </p:ext>
    </p:extLst>
  </p:cmAuthor>
  <p:cmAuthor id="6" name="Ian Romeo-Smith" initials="IR" lastIdx="4" clrIdx="5">
    <p:extLst>
      <p:ext uri="{19B8F6BF-5375-455C-9EA6-DF929625EA0E}">
        <p15:presenceInfo xmlns:p15="http://schemas.microsoft.com/office/powerpoint/2012/main" userId="S::P50035251@capita.co.uk::64d44c7a-a1b0-4613-830a-3c2a87849f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31ABE2"/>
    <a:srgbClr val="6C1E55"/>
    <a:srgbClr val="001E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D35B6-7C8B-48B3-8EFF-DC1B4B1324E0}" v="1" dt="2022-05-03T12:46:30.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62" autoAdjust="0"/>
  </p:normalViewPr>
  <p:slideViewPr>
    <p:cSldViewPr snapToGrid="0">
      <p:cViewPr varScale="1">
        <p:scale>
          <a:sx n="116" d="100"/>
          <a:sy n="116" d="100"/>
        </p:scale>
        <p:origin x="75"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owan, Andy (Education Software Solutions)" userId="ed577cb5-5737-40da-9693-8513ecbff92d" providerId="ADAL" clId="{5CF1CDAA-F0D0-4303-9419-4FFA661B6ED4}"/>
    <pc:docChg chg="custSel modSld">
      <pc:chgData name="McGowan, Andy (Education Software Solutions)" userId="ed577cb5-5737-40da-9693-8513ecbff92d" providerId="ADAL" clId="{5CF1CDAA-F0D0-4303-9419-4FFA661B6ED4}" dt="2022-02-24T13:51:56.912" v="24" actId="20577"/>
      <pc:docMkLst>
        <pc:docMk/>
      </pc:docMkLst>
      <pc:sldChg chg="modSp mod">
        <pc:chgData name="McGowan, Andy (Education Software Solutions)" userId="ed577cb5-5737-40da-9693-8513ecbff92d" providerId="ADAL" clId="{5CF1CDAA-F0D0-4303-9419-4FFA661B6ED4}" dt="2022-02-24T13:51:56.912" v="24" actId="20577"/>
        <pc:sldMkLst>
          <pc:docMk/>
          <pc:sldMk cId="3533562103" sldId="273"/>
        </pc:sldMkLst>
        <pc:spChg chg="mod">
          <ac:chgData name="McGowan, Andy (Education Software Solutions)" userId="ed577cb5-5737-40da-9693-8513ecbff92d" providerId="ADAL" clId="{5CF1CDAA-F0D0-4303-9419-4FFA661B6ED4}" dt="2022-02-24T13:51:56.912" v="24" actId="20577"/>
          <ac:spMkLst>
            <pc:docMk/>
            <pc:sldMk cId="3533562103" sldId="273"/>
            <ac:spMk id="2" creationId="{B552454A-65CA-4F2C-8B76-15EE068647A9}"/>
          </ac:spMkLst>
        </pc:spChg>
      </pc:sldChg>
      <pc:sldChg chg="modSp mod">
        <pc:chgData name="McGowan, Andy (Education Software Solutions)" userId="ed577cb5-5737-40da-9693-8513ecbff92d" providerId="ADAL" clId="{5CF1CDAA-F0D0-4303-9419-4FFA661B6ED4}" dt="2022-02-24T13:43:43.922" v="5"/>
        <pc:sldMkLst>
          <pc:docMk/>
          <pc:sldMk cId="1314426371" sldId="278"/>
        </pc:sldMkLst>
        <pc:spChg chg="mod">
          <ac:chgData name="McGowan, Andy (Education Software Solutions)" userId="ed577cb5-5737-40da-9693-8513ecbff92d" providerId="ADAL" clId="{5CF1CDAA-F0D0-4303-9419-4FFA661B6ED4}" dt="2022-02-24T13:43:43.922" v="5"/>
          <ac:spMkLst>
            <pc:docMk/>
            <pc:sldMk cId="1314426371" sldId="278"/>
            <ac:spMk id="5" creationId="{8E9D78A3-13BD-49B6-8DEA-2D4111137C9D}"/>
          </ac:spMkLst>
        </pc:spChg>
      </pc:sldChg>
      <pc:sldChg chg="modSp mod">
        <pc:chgData name="McGowan, Andy (Education Software Solutions)" userId="ed577cb5-5737-40da-9693-8513ecbff92d" providerId="ADAL" clId="{5CF1CDAA-F0D0-4303-9419-4FFA661B6ED4}" dt="2022-02-24T13:43:10.783" v="1"/>
        <pc:sldMkLst>
          <pc:docMk/>
          <pc:sldMk cId="2498622520" sldId="284"/>
        </pc:sldMkLst>
        <pc:spChg chg="mod">
          <ac:chgData name="McGowan, Andy (Education Software Solutions)" userId="ed577cb5-5737-40da-9693-8513ecbff92d" providerId="ADAL" clId="{5CF1CDAA-F0D0-4303-9419-4FFA661B6ED4}" dt="2022-02-24T13:43:10.783" v="1"/>
          <ac:spMkLst>
            <pc:docMk/>
            <pc:sldMk cId="2498622520" sldId="284"/>
            <ac:spMk id="5" creationId="{82A3200F-92AB-45FD-9CFE-28A76959128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3A4B7F-50CF-4FE3-B26D-43A1692DE5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961ED90-4327-4C17-BD5F-1D5994D0AC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BEA288-106F-4781-A3B2-17E1DF1EE293}" type="datetimeFigureOut">
              <a:rPr lang="en-GB" smtClean="0"/>
              <a:t>27/09/2023</a:t>
            </a:fld>
            <a:endParaRPr lang="en-GB"/>
          </a:p>
        </p:txBody>
      </p:sp>
      <p:sp>
        <p:nvSpPr>
          <p:cNvPr id="4" name="Footer Placeholder 3">
            <a:extLst>
              <a:ext uri="{FF2B5EF4-FFF2-40B4-BE49-F238E27FC236}">
                <a16:creationId xmlns:a16="http://schemas.microsoft.com/office/drawing/2014/main" id="{4BD79389-4CD2-4693-B9FD-C65A498620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CF040D-21E1-45D6-8AD8-69382949F3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F1D765-2679-4660-BC10-0AE8930A9739}" type="slidenum">
              <a:rPr lang="en-GB" smtClean="0"/>
              <a:t>‹#›</a:t>
            </a:fld>
            <a:endParaRPr lang="en-GB"/>
          </a:p>
        </p:txBody>
      </p:sp>
    </p:spTree>
    <p:extLst>
      <p:ext uri="{BB962C8B-B14F-4D97-AF65-F5344CB8AC3E}">
        <p14:creationId xmlns:p14="http://schemas.microsoft.com/office/powerpoint/2010/main" val="21794237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0BBAA-055D-4145-A4C0-5FB84845C6A0}" type="datetimeFigureOut">
              <a:rPr lang="en-GB" smtClean="0"/>
              <a:t>27/09/2023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53247-3A29-4B20-9F98-729BF8AE6259}" type="slidenum">
              <a:rPr lang="en-GB" smtClean="0"/>
              <a:t>‹#›</a:t>
            </a:fld>
            <a:endParaRPr lang="en-GB"/>
          </a:p>
        </p:txBody>
      </p:sp>
    </p:spTree>
    <p:extLst>
      <p:ext uri="{BB962C8B-B14F-4D97-AF65-F5344CB8AC3E}">
        <p14:creationId xmlns:p14="http://schemas.microsoft.com/office/powerpoint/2010/main" val="1727777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453247-3A29-4B20-9F98-729BF8AE6259}" type="slidenum">
              <a:rPr lang="en-GB" smtClean="0"/>
              <a:t>10</a:t>
            </a:fld>
            <a:endParaRPr lang="en-GB"/>
          </a:p>
        </p:txBody>
      </p:sp>
    </p:spTree>
    <p:extLst>
      <p:ext uri="{BB962C8B-B14F-4D97-AF65-F5344CB8AC3E}">
        <p14:creationId xmlns:p14="http://schemas.microsoft.com/office/powerpoint/2010/main" val="3972423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4" name="Picture 3" descr="A bouquet of pink roses&#10;&#10;Description automatically generated with medium confidence">
            <a:extLst>
              <a:ext uri="{FF2B5EF4-FFF2-40B4-BE49-F238E27FC236}">
                <a16:creationId xmlns:a16="http://schemas.microsoft.com/office/drawing/2014/main" id="{73A62BF5-F1ED-FB48-A839-CB929CA9A3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000250" y="-2000250"/>
            <a:ext cx="5143502" cy="9144002"/>
          </a:xfrm>
          <a:prstGeom prst="rect">
            <a:avLst/>
          </a:prstGeom>
        </p:spPr>
      </p:pic>
      <p:sp>
        <p:nvSpPr>
          <p:cNvPr id="2" name="Rectangle 1">
            <a:extLst>
              <a:ext uri="{FF2B5EF4-FFF2-40B4-BE49-F238E27FC236}">
                <a16:creationId xmlns:a16="http://schemas.microsoft.com/office/drawing/2014/main" id="{F4A986CF-B31A-BC4A-83B9-7B39F878BDBE}"/>
              </a:ext>
            </a:extLst>
          </p:cNvPr>
          <p:cNvSpPr/>
          <p:nvPr userDrawn="1"/>
        </p:nvSpPr>
        <p:spPr>
          <a:xfrm>
            <a:off x="0" y="0"/>
            <a:ext cx="9144000" cy="5143500"/>
          </a:xfrm>
          <a:prstGeom prst="rect">
            <a:avLst/>
          </a:prstGeom>
          <a:solidFill>
            <a:srgbClr val="7030A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ADB061E1-0EDD-6D4E-B587-52A67F794544}"/>
              </a:ext>
            </a:extLst>
          </p:cNvPr>
          <p:cNvSpPr/>
          <p:nvPr userDrawn="1"/>
        </p:nvSpPr>
        <p:spPr>
          <a:xfrm>
            <a:off x="470731" y="1403350"/>
            <a:ext cx="6336469" cy="320969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4"/>
          </a:p>
        </p:txBody>
      </p:sp>
      <p:sp>
        <p:nvSpPr>
          <p:cNvPr id="13" name="Subtitle 2">
            <a:extLst>
              <a:ext uri="{FF2B5EF4-FFF2-40B4-BE49-F238E27FC236}">
                <a16:creationId xmlns:a16="http://schemas.microsoft.com/office/drawing/2014/main" id="{09E3F8AC-F243-9246-A9DF-3096F46CD0CA}"/>
              </a:ext>
            </a:extLst>
          </p:cNvPr>
          <p:cNvSpPr>
            <a:spLocks noGrp="1"/>
          </p:cNvSpPr>
          <p:nvPr>
            <p:ph type="subTitle" idx="13" hasCustomPrompt="1"/>
          </p:nvPr>
        </p:nvSpPr>
        <p:spPr>
          <a:xfrm>
            <a:off x="999280" y="4019433"/>
            <a:ext cx="3898392" cy="393891"/>
          </a:xfrm>
        </p:spPr>
        <p:txBody>
          <a:bodyPr>
            <a:noAutofit/>
          </a:bodyPr>
          <a:lstStyle>
            <a:lvl1pPr marL="0" indent="0" algn="l">
              <a:buNone/>
              <a:defRPr sz="1800" b="0" spc="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30/10/21</a:t>
            </a:r>
          </a:p>
        </p:txBody>
      </p:sp>
      <p:sp>
        <p:nvSpPr>
          <p:cNvPr id="14" name="Text Placeholder 3">
            <a:extLst>
              <a:ext uri="{FF2B5EF4-FFF2-40B4-BE49-F238E27FC236}">
                <a16:creationId xmlns:a16="http://schemas.microsoft.com/office/drawing/2014/main" id="{CB29D9D8-A856-AE4B-A333-1D5E03FE4789}"/>
              </a:ext>
            </a:extLst>
          </p:cNvPr>
          <p:cNvSpPr>
            <a:spLocks noGrp="1"/>
          </p:cNvSpPr>
          <p:nvPr>
            <p:ph type="body" sz="quarter" idx="14" hasCustomPrompt="1"/>
          </p:nvPr>
        </p:nvSpPr>
        <p:spPr>
          <a:xfrm>
            <a:off x="999281" y="3480283"/>
            <a:ext cx="5192363" cy="433891"/>
          </a:xfrm>
        </p:spPr>
        <p:txBody>
          <a:bodyPr>
            <a:noAutofit/>
          </a:bodyPr>
          <a:lstStyle>
            <a:lvl1pPr marL="0" indent="0">
              <a:buNone/>
              <a:defRPr sz="2400" b="1" spc="-1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p>
        </p:txBody>
      </p:sp>
      <p:sp>
        <p:nvSpPr>
          <p:cNvPr id="18" name="Title 1">
            <a:extLst>
              <a:ext uri="{FF2B5EF4-FFF2-40B4-BE49-F238E27FC236}">
                <a16:creationId xmlns:a16="http://schemas.microsoft.com/office/drawing/2014/main" id="{73461723-2F75-7C45-B0E0-27B9BDF91591}"/>
              </a:ext>
            </a:extLst>
          </p:cNvPr>
          <p:cNvSpPr>
            <a:spLocks noGrp="1"/>
          </p:cNvSpPr>
          <p:nvPr>
            <p:ph type="ctrTitle" hasCustomPrompt="1"/>
          </p:nvPr>
        </p:nvSpPr>
        <p:spPr>
          <a:xfrm>
            <a:off x="999280" y="892965"/>
            <a:ext cx="5215128" cy="2387600"/>
          </a:xfrm>
        </p:spPr>
        <p:txBody>
          <a:bodyPr anchor="b">
            <a:noAutofit/>
          </a:bodyPr>
          <a:lstStyle>
            <a:lvl1pPr algn="l">
              <a:lnSpc>
                <a:spcPct val="80000"/>
              </a:lnSpc>
              <a:defRPr sz="4400" b="1" spc="-300">
                <a:solidFill>
                  <a:schemeClr val="bg1"/>
                </a:solidFill>
              </a:defRPr>
            </a:lvl1pPr>
          </a:lstStyle>
          <a:p>
            <a:r>
              <a:rPr lang="en-US"/>
              <a:t>CLICK TO EDIT MASTER COVER STYLE</a:t>
            </a:r>
            <a:endParaRPr lang="en-GB"/>
          </a:p>
        </p:txBody>
      </p:sp>
      <p:sp>
        <p:nvSpPr>
          <p:cNvPr id="5" name="TextBox 4">
            <a:extLst>
              <a:ext uri="{FF2B5EF4-FFF2-40B4-BE49-F238E27FC236}">
                <a16:creationId xmlns:a16="http://schemas.microsoft.com/office/drawing/2014/main" id="{31E8907C-BDC4-AF42-8F3E-5971FF3BEDF0}"/>
              </a:ext>
            </a:extLst>
          </p:cNvPr>
          <p:cNvSpPr txBox="1"/>
          <p:nvPr userDrawn="1"/>
        </p:nvSpPr>
        <p:spPr>
          <a:xfrm>
            <a:off x="3106271" y="-914400"/>
            <a:ext cx="0" cy="0"/>
          </a:xfrm>
          <a:prstGeom prst="rect">
            <a:avLst/>
          </a:prstGeom>
        </p:spPr>
        <p:txBody>
          <a:bodyPr vert="horz" wrap="none" lIns="91440" tIns="45720" rIns="91440" bIns="45720" rtlCol="0">
            <a:noAutofit/>
          </a:bodyPr>
          <a:lstStyle/>
          <a:p>
            <a:pPr marL="0" marR="0" indent="0" algn="l" defTabSz="914354" rtl="0" eaLnBrk="1" fontAlgn="auto" latinLnBrk="0" hangingPunct="1">
              <a:lnSpc>
                <a:spcPct val="90000"/>
              </a:lnSpc>
              <a:spcBef>
                <a:spcPts val="1000"/>
              </a:spcBef>
              <a:spcAft>
                <a:spcPts val="0"/>
              </a:spcAft>
              <a:buClrTx/>
              <a:buSzTx/>
              <a:buFont typeface="Wingdings" pitchFamily="2" charset="2"/>
              <a:buNone/>
              <a:tabLst/>
            </a:pPr>
            <a:endParaRPr kumimoji="0" lang="en-US" sz="2400" b="1" i="0" u="none" strike="noStrike" kern="1200" cap="none" spc="-151" normalizeH="0" baseline="0" noProof="0">
              <a:ln>
                <a:noFill/>
              </a:ln>
              <a:solidFill>
                <a:srgbClr val="FFFFFF"/>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91451F7E-AB88-49C0-ABE1-0EEB4D051D4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30843" y="230011"/>
            <a:ext cx="1351719" cy="290620"/>
          </a:xfrm>
          <a:prstGeom prst="rect">
            <a:avLst/>
          </a:prstGeom>
        </p:spPr>
      </p:pic>
    </p:spTree>
    <p:extLst>
      <p:ext uri="{BB962C8B-B14F-4D97-AF65-F5344CB8AC3E}">
        <p14:creationId xmlns:p14="http://schemas.microsoft.com/office/powerpoint/2010/main" val="97455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3E67C1-67D8-7848-A99C-C5FC92AEBE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4001" cy="5143499"/>
          </a:xfrm>
          <a:prstGeom prst="rect">
            <a:avLst/>
          </a:prstGeom>
        </p:spPr>
      </p:pic>
      <p:sp>
        <p:nvSpPr>
          <p:cNvPr id="7" name="Rectangle 6">
            <a:extLst>
              <a:ext uri="{FF2B5EF4-FFF2-40B4-BE49-F238E27FC236}">
                <a16:creationId xmlns:a16="http://schemas.microsoft.com/office/drawing/2014/main" id="{B94E37DD-4083-354E-B7B5-9D3D842D265D}"/>
              </a:ext>
            </a:extLst>
          </p:cNvPr>
          <p:cNvSpPr/>
          <p:nvPr userDrawn="1"/>
        </p:nvSpPr>
        <p:spPr>
          <a:xfrm>
            <a:off x="0" y="0"/>
            <a:ext cx="9144000" cy="5143500"/>
          </a:xfrm>
          <a:prstGeom prst="rect">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AD302B36-FE90-A948-BA3A-A0AE277A3D00}"/>
              </a:ext>
            </a:extLst>
          </p:cNvPr>
          <p:cNvSpPr>
            <a:spLocks noGrp="1"/>
          </p:cNvSpPr>
          <p:nvPr>
            <p:ph type="subTitle" idx="13" hasCustomPrompt="1"/>
          </p:nvPr>
        </p:nvSpPr>
        <p:spPr>
          <a:xfrm>
            <a:off x="854964" y="3731323"/>
            <a:ext cx="3898392" cy="393891"/>
          </a:xfrm>
        </p:spPr>
        <p:txBody>
          <a:bodyPr>
            <a:noAutofit/>
          </a:bodyPr>
          <a:lstStyle>
            <a:lvl1pPr marL="0" indent="0" algn="l">
              <a:buNone/>
              <a:defRPr sz="1800" b="0" spc="3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a:t>SUB HEADING STYLE</a:t>
            </a:r>
          </a:p>
        </p:txBody>
      </p:sp>
      <p:sp>
        <p:nvSpPr>
          <p:cNvPr id="5" name="Title 1">
            <a:extLst>
              <a:ext uri="{FF2B5EF4-FFF2-40B4-BE49-F238E27FC236}">
                <a16:creationId xmlns:a16="http://schemas.microsoft.com/office/drawing/2014/main" id="{CC7603A6-0D1D-2744-9012-781CA077FEC8}"/>
              </a:ext>
            </a:extLst>
          </p:cNvPr>
          <p:cNvSpPr>
            <a:spLocks noGrp="1"/>
          </p:cNvSpPr>
          <p:nvPr>
            <p:ph type="ctrTitle" hasCustomPrompt="1"/>
          </p:nvPr>
        </p:nvSpPr>
        <p:spPr>
          <a:xfrm>
            <a:off x="854964" y="1113219"/>
            <a:ext cx="4202066" cy="2387600"/>
          </a:xfrm>
        </p:spPr>
        <p:txBody>
          <a:bodyPr anchor="b">
            <a:noAutofit/>
          </a:bodyPr>
          <a:lstStyle>
            <a:lvl1pPr algn="l">
              <a:defRPr sz="4400" b="1" spc="-300">
                <a:solidFill>
                  <a:schemeClr val="bg1"/>
                </a:solidFill>
              </a:defRPr>
            </a:lvl1pPr>
          </a:lstStyle>
          <a:p>
            <a:r>
              <a:rPr lang="en-GB" noProof="0"/>
              <a:t>Click to edit divider title style</a:t>
            </a:r>
          </a:p>
        </p:txBody>
      </p:sp>
      <p:pic>
        <p:nvPicPr>
          <p:cNvPr id="10" name="Picture 9">
            <a:extLst>
              <a:ext uri="{FF2B5EF4-FFF2-40B4-BE49-F238E27FC236}">
                <a16:creationId xmlns:a16="http://schemas.microsoft.com/office/drawing/2014/main" id="{0301CED5-7D07-4827-AC0D-FC1A13805D4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30843" y="230011"/>
            <a:ext cx="1351719" cy="290620"/>
          </a:xfrm>
          <a:prstGeom prst="rect">
            <a:avLst/>
          </a:prstGeom>
        </p:spPr>
      </p:pic>
    </p:spTree>
    <p:extLst>
      <p:ext uri="{BB962C8B-B14F-4D97-AF65-F5344CB8AC3E}">
        <p14:creationId xmlns:p14="http://schemas.microsoft.com/office/powerpoint/2010/main" val="318976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07B927-DF98-0A4B-8078-35C2B72212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0804E7B0-16C8-244D-98E3-883527CB927B}"/>
              </a:ext>
            </a:extLst>
          </p:cNvPr>
          <p:cNvSpPr/>
          <p:nvPr userDrawn="1"/>
        </p:nvSpPr>
        <p:spPr>
          <a:xfrm>
            <a:off x="0" y="0"/>
            <a:ext cx="9144000" cy="5143500"/>
          </a:xfrm>
          <a:prstGeom prst="rect">
            <a:avLst/>
          </a:prstGeom>
          <a:solidFill>
            <a:srgbClr val="7030A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ubtitle 2">
            <a:extLst>
              <a:ext uri="{FF2B5EF4-FFF2-40B4-BE49-F238E27FC236}">
                <a16:creationId xmlns:a16="http://schemas.microsoft.com/office/drawing/2014/main" id="{BD088D5E-8B8D-1C48-A280-171F4DAA8034}"/>
              </a:ext>
            </a:extLst>
          </p:cNvPr>
          <p:cNvSpPr>
            <a:spLocks noGrp="1"/>
          </p:cNvSpPr>
          <p:nvPr>
            <p:ph type="subTitle" idx="13" hasCustomPrompt="1"/>
          </p:nvPr>
        </p:nvSpPr>
        <p:spPr>
          <a:xfrm>
            <a:off x="854964" y="3731323"/>
            <a:ext cx="3898392" cy="393891"/>
          </a:xfrm>
        </p:spPr>
        <p:txBody>
          <a:bodyPr>
            <a:noAutofit/>
          </a:bodyPr>
          <a:lstStyle>
            <a:lvl1pPr marL="0" indent="0" algn="l">
              <a:buNone/>
              <a:defRPr sz="1800" b="0" spc="3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a:t>SUB HEADING STYLE</a:t>
            </a:r>
          </a:p>
        </p:txBody>
      </p:sp>
      <p:sp>
        <p:nvSpPr>
          <p:cNvPr id="6" name="Title 1">
            <a:extLst>
              <a:ext uri="{FF2B5EF4-FFF2-40B4-BE49-F238E27FC236}">
                <a16:creationId xmlns:a16="http://schemas.microsoft.com/office/drawing/2014/main" id="{A8227BFC-3D47-964E-A43C-5CBF43A863CE}"/>
              </a:ext>
            </a:extLst>
          </p:cNvPr>
          <p:cNvSpPr>
            <a:spLocks noGrp="1"/>
          </p:cNvSpPr>
          <p:nvPr>
            <p:ph type="ctrTitle" hasCustomPrompt="1"/>
          </p:nvPr>
        </p:nvSpPr>
        <p:spPr>
          <a:xfrm>
            <a:off x="854964" y="1113219"/>
            <a:ext cx="4202066" cy="2387600"/>
          </a:xfrm>
        </p:spPr>
        <p:txBody>
          <a:bodyPr anchor="b">
            <a:noAutofit/>
          </a:bodyPr>
          <a:lstStyle>
            <a:lvl1pPr algn="l">
              <a:defRPr sz="4400" b="1" spc="-300">
                <a:solidFill>
                  <a:schemeClr val="bg1"/>
                </a:solidFill>
              </a:defRPr>
            </a:lvl1pPr>
          </a:lstStyle>
          <a:p>
            <a:r>
              <a:rPr lang="en-GB" noProof="0"/>
              <a:t>Click to edit divider title style</a:t>
            </a:r>
          </a:p>
        </p:txBody>
      </p:sp>
      <p:pic>
        <p:nvPicPr>
          <p:cNvPr id="12" name="Picture 11">
            <a:extLst>
              <a:ext uri="{FF2B5EF4-FFF2-40B4-BE49-F238E27FC236}">
                <a16:creationId xmlns:a16="http://schemas.microsoft.com/office/drawing/2014/main" id="{1BA8C642-CFCA-47A2-9217-03FEAAFE892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30843" y="230011"/>
            <a:ext cx="1351719" cy="290620"/>
          </a:xfrm>
          <a:prstGeom prst="rect">
            <a:avLst/>
          </a:prstGeom>
        </p:spPr>
      </p:pic>
    </p:spTree>
    <p:extLst>
      <p:ext uri="{BB962C8B-B14F-4D97-AF65-F5344CB8AC3E}">
        <p14:creationId xmlns:p14="http://schemas.microsoft.com/office/powerpoint/2010/main" val="351522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616267-395C-E447-A39B-592B6BA025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1" name="Rectangle 10">
            <a:extLst>
              <a:ext uri="{FF2B5EF4-FFF2-40B4-BE49-F238E27FC236}">
                <a16:creationId xmlns:a16="http://schemas.microsoft.com/office/drawing/2014/main" id="{D6CC803E-E645-F74A-B597-9EE96917051F}"/>
              </a:ext>
            </a:extLst>
          </p:cNvPr>
          <p:cNvSpPr/>
          <p:nvPr userDrawn="1"/>
        </p:nvSpPr>
        <p:spPr>
          <a:xfrm>
            <a:off x="0" y="0"/>
            <a:ext cx="9144000" cy="5143500"/>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ubtitle 2">
            <a:extLst>
              <a:ext uri="{FF2B5EF4-FFF2-40B4-BE49-F238E27FC236}">
                <a16:creationId xmlns:a16="http://schemas.microsoft.com/office/drawing/2014/main" id="{42A78949-F633-6342-A6E5-9F4398711187}"/>
              </a:ext>
            </a:extLst>
          </p:cNvPr>
          <p:cNvSpPr>
            <a:spLocks noGrp="1"/>
          </p:cNvSpPr>
          <p:nvPr>
            <p:ph type="subTitle" idx="13" hasCustomPrompt="1"/>
          </p:nvPr>
        </p:nvSpPr>
        <p:spPr>
          <a:xfrm>
            <a:off x="854964" y="3731323"/>
            <a:ext cx="3898392" cy="393891"/>
          </a:xfrm>
        </p:spPr>
        <p:txBody>
          <a:bodyPr>
            <a:noAutofit/>
          </a:bodyPr>
          <a:lstStyle>
            <a:lvl1pPr marL="0" indent="0" algn="l">
              <a:buNone/>
              <a:defRPr sz="1800" b="0" spc="3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a:t>SUB HEADING STYLE</a:t>
            </a:r>
          </a:p>
        </p:txBody>
      </p:sp>
      <p:sp>
        <p:nvSpPr>
          <p:cNvPr id="6" name="Title 1">
            <a:extLst>
              <a:ext uri="{FF2B5EF4-FFF2-40B4-BE49-F238E27FC236}">
                <a16:creationId xmlns:a16="http://schemas.microsoft.com/office/drawing/2014/main" id="{12BFCD81-1272-2941-B943-C65D337F7C84}"/>
              </a:ext>
            </a:extLst>
          </p:cNvPr>
          <p:cNvSpPr>
            <a:spLocks noGrp="1"/>
          </p:cNvSpPr>
          <p:nvPr>
            <p:ph type="ctrTitle" hasCustomPrompt="1"/>
          </p:nvPr>
        </p:nvSpPr>
        <p:spPr>
          <a:xfrm>
            <a:off x="854964" y="1113219"/>
            <a:ext cx="4202066" cy="2387600"/>
          </a:xfrm>
        </p:spPr>
        <p:txBody>
          <a:bodyPr anchor="b">
            <a:noAutofit/>
          </a:bodyPr>
          <a:lstStyle>
            <a:lvl1pPr algn="l">
              <a:defRPr sz="4400" b="1" spc="-300">
                <a:solidFill>
                  <a:schemeClr val="bg1"/>
                </a:solidFill>
              </a:defRPr>
            </a:lvl1pPr>
          </a:lstStyle>
          <a:p>
            <a:r>
              <a:rPr lang="en-GB" noProof="0"/>
              <a:t>Click to edit divider title style</a:t>
            </a:r>
          </a:p>
        </p:txBody>
      </p:sp>
      <p:pic>
        <p:nvPicPr>
          <p:cNvPr id="8" name="Picture 7">
            <a:extLst>
              <a:ext uri="{FF2B5EF4-FFF2-40B4-BE49-F238E27FC236}">
                <a16:creationId xmlns:a16="http://schemas.microsoft.com/office/drawing/2014/main" id="{B15A2200-0129-974A-8E5B-1253F107C2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01447" y="4729118"/>
            <a:ext cx="1232452" cy="105138"/>
          </a:xfrm>
          <a:prstGeom prst="rect">
            <a:avLst/>
          </a:prstGeom>
        </p:spPr>
      </p:pic>
      <p:pic>
        <p:nvPicPr>
          <p:cNvPr id="13" name="Picture 12">
            <a:extLst>
              <a:ext uri="{FF2B5EF4-FFF2-40B4-BE49-F238E27FC236}">
                <a16:creationId xmlns:a16="http://schemas.microsoft.com/office/drawing/2014/main" id="{32265BFE-ED15-493E-89BD-61E50C0908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430843" y="230011"/>
            <a:ext cx="1351719" cy="290620"/>
          </a:xfrm>
          <a:prstGeom prst="rect">
            <a:avLst/>
          </a:prstGeom>
        </p:spPr>
      </p:pic>
    </p:spTree>
    <p:extLst>
      <p:ext uri="{BB962C8B-B14F-4D97-AF65-F5344CB8AC3E}">
        <p14:creationId xmlns:p14="http://schemas.microsoft.com/office/powerpoint/2010/main" val="3940025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8642F5-7600-134F-B9A0-75DF36D726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5" name="Rectangle 14">
            <a:extLst>
              <a:ext uri="{FF2B5EF4-FFF2-40B4-BE49-F238E27FC236}">
                <a16:creationId xmlns:a16="http://schemas.microsoft.com/office/drawing/2014/main" id="{E2953001-D93B-B144-81B9-D2FFAF253FA0}"/>
              </a:ext>
            </a:extLst>
          </p:cNvPr>
          <p:cNvSpPr/>
          <p:nvPr userDrawn="1"/>
        </p:nvSpPr>
        <p:spPr>
          <a:xfrm>
            <a:off x="0" y="-5915"/>
            <a:ext cx="9144000" cy="514350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ubtitle 2">
            <a:extLst>
              <a:ext uri="{FF2B5EF4-FFF2-40B4-BE49-F238E27FC236}">
                <a16:creationId xmlns:a16="http://schemas.microsoft.com/office/drawing/2014/main" id="{19C16BBF-1439-3843-BC79-C204E716A580}"/>
              </a:ext>
            </a:extLst>
          </p:cNvPr>
          <p:cNvSpPr>
            <a:spLocks noGrp="1"/>
          </p:cNvSpPr>
          <p:nvPr>
            <p:ph type="subTitle" idx="13" hasCustomPrompt="1"/>
          </p:nvPr>
        </p:nvSpPr>
        <p:spPr>
          <a:xfrm>
            <a:off x="854964" y="3731323"/>
            <a:ext cx="3898392" cy="393891"/>
          </a:xfrm>
        </p:spPr>
        <p:txBody>
          <a:bodyPr>
            <a:noAutofit/>
          </a:bodyPr>
          <a:lstStyle>
            <a:lvl1pPr marL="0" indent="0" algn="l">
              <a:buNone/>
              <a:defRPr sz="1800" b="0" spc="3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a:t>SUB HEADING STYLE</a:t>
            </a:r>
          </a:p>
        </p:txBody>
      </p:sp>
      <p:sp>
        <p:nvSpPr>
          <p:cNvPr id="12" name="Title 1">
            <a:extLst>
              <a:ext uri="{FF2B5EF4-FFF2-40B4-BE49-F238E27FC236}">
                <a16:creationId xmlns:a16="http://schemas.microsoft.com/office/drawing/2014/main" id="{2E652A85-A935-5545-B583-33B9E7868D67}"/>
              </a:ext>
            </a:extLst>
          </p:cNvPr>
          <p:cNvSpPr>
            <a:spLocks noGrp="1"/>
          </p:cNvSpPr>
          <p:nvPr>
            <p:ph type="ctrTitle" hasCustomPrompt="1"/>
          </p:nvPr>
        </p:nvSpPr>
        <p:spPr>
          <a:xfrm>
            <a:off x="854964" y="1113219"/>
            <a:ext cx="4202066" cy="2387600"/>
          </a:xfrm>
        </p:spPr>
        <p:txBody>
          <a:bodyPr anchor="b">
            <a:noAutofit/>
          </a:bodyPr>
          <a:lstStyle>
            <a:lvl1pPr algn="l">
              <a:defRPr sz="4400" b="1" spc="-300">
                <a:solidFill>
                  <a:schemeClr val="bg1"/>
                </a:solidFill>
              </a:defRPr>
            </a:lvl1pPr>
          </a:lstStyle>
          <a:p>
            <a:r>
              <a:rPr lang="en-GB" noProof="0"/>
              <a:t>Click to edit divider title style</a:t>
            </a:r>
          </a:p>
        </p:txBody>
      </p:sp>
      <p:pic>
        <p:nvPicPr>
          <p:cNvPr id="10" name="Picture 9">
            <a:extLst>
              <a:ext uri="{FF2B5EF4-FFF2-40B4-BE49-F238E27FC236}">
                <a16:creationId xmlns:a16="http://schemas.microsoft.com/office/drawing/2014/main" id="{85930CA3-F6CA-4445-867C-DCEE7BC1AA6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30843" y="230011"/>
            <a:ext cx="1351719" cy="290620"/>
          </a:xfrm>
          <a:prstGeom prst="rect">
            <a:avLst/>
          </a:prstGeom>
        </p:spPr>
      </p:pic>
    </p:spTree>
    <p:extLst>
      <p:ext uri="{BB962C8B-B14F-4D97-AF65-F5344CB8AC3E}">
        <p14:creationId xmlns:p14="http://schemas.microsoft.com/office/powerpoint/2010/main" val="3746708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507EBD-B91A-8549-A822-FE3E761920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2256" y="0"/>
            <a:ext cx="9139487" cy="5143500"/>
          </a:xfrm>
          <a:prstGeom prst="rect">
            <a:avLst/>
          </a:prstGeom>
        </p:spPr>
      </p:pic>
      <p:sp>
        <p:nvSpPr>
          <p:cNvPr id="12" name="Rectangle 11">
            <a:extLst>
              <a:ext uri="{FF2B5EF4-FFF2-40B4-BE49-F238E27FC236}">
                <a16:creationId xmlns:a16="http://schemas.microsoft.com/office/drawing/2014/main" id="{816ABC9D-C7DA-664E-8562-DE5771AFEC60}"/>
              </a:ext>
            </a:extLst>
          </p:cNvPr>
          <p:cNvSpPr/>
          <p:nvPr userDrawn="1"/>
        </p:nvSpPr>
        <p:spPr>
          <a:xfrm>
            <a:off x="-2257" y="0"/>
            <a:ext cx="9144000" cy="5143500"/>
          </a:xfrm>
          <a:prstGeom prst="rect">
            <a:avLst/>
          </a:prstGeom>
          <a:solidFill>
            <a:srgbClr val="7030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C2E69BC5-669A-9441-8995-C4048FA50531}"/>
              </a:ext>
            </a:extLst>
          </p:cNvPr>
          <p:cNvSpPr/>
          <p:nvPr userDrawn="1"/>
        </p:nvSpPr>
        <p:spPr>
          <a:xfrm>
            <a:off x="470731" y="1229326"/>
            <a:ext cx="6165019" cy="3383716"/>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4"/>
          </a:p>
        </p:txBody>
      </p:sp>
      <p:sp>
        <p:nvSpPr>
          <p:cNvPr id="5" name="Subtitle 2">
            <a:extLst>
              <a:ext uri="{FF2B5EF4-FFF2-40B4-BE49-F238E27FC236}">
                <a16:creationId xmlns:a16="http://schemas.microsoft.com/office/drawing/2014/main" id="{186C997D-6991-7B41-A677-7F855F940CB4}"/>
              </a:ext>
            </a:extLst>
          </p:cNvPr>
          <p:cNvSpPr>
            <a:spLocks noGrp="1"/>
          </p:cNvSpPr>
          <p:nvPr>
            <p:ph type="subTitle" idx="13" hasCustomPrompt="1"/>
          </p:nvPr>
        </p:nvSpPr>
        <p:spPr>
          <a:xfrm>
            <a:off x="999280" y="4019433"/>
            <a:ext cx="3898392" cy="393891"/>
          </a:xfrm>
        </p:spPr>
        <p:txBody>
          <a:bodyPr>
            <a:noAutofit/>
          </a:bodyPr>
          <a:lstStyle>
            <a:lvl1pPr marL="0" indent="0" algn="l">
              <a:buNone/>
              <a:defRPr sz="1800" b="0" spc="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a:t>Sign off details 2</a:t>
            </a:r>
          </a:p>
          <a:p>
            <a:endParaRPr lang="en-GB" noProof="0"/>
          </a:p>
        </p:txBody>
      </p:sp>
      <p:sp>
        <p:nvSpPr>
          <p:cNvPr id="6" name="Text Placeholder 3">
            <a:extLst>
              <a:ext uri="{FF2B5EF4-FFF2-40B4-BE49-F238E27FC236}">
                <a16:creationId xmlns:a16="http://schemas.microsoft.com/office/drawing/2014/main" id="{B6C06D5A-74CB-364B-B93D-3AE161D4E25B}"/>
              </a:ext>
            </a:extLst>
          </p:cNvPr>
          <p:cNvSpPr>
            <a:spLocks noGrp="1"/>
          </p:cNvSpPr>
          <p:nvPr>
            <p:ph type="body" sz="quarter" idx="14" hasCustomPrompt="1"/>
          </p:nvPr>
        </p:nvSpPr>
        <p:spPr>
          <a:xfrm>
            <a:off x="999281" y="3480283"/>
            <a:ext cx="5192363" cy="433891"/>
          </a:xfrm>
        </p:spPr>
        <p:txBody>
          <a:bodyPr>
            <a:noAutofit/>
          </a:bodyPr>
          <a:lstStyle>
            <a:lvl1pPr marL="0" indent="0">
              <a:buNone/>
              <a:defRPr sz="2400" b="1" spc="-1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Sign off details 1</a:t>
            </a:r>
          </a:p>
        </p:txBody>
      </p:sp>
      <p:sp>
        <p:nvSpPr>
          <p:cNvPr id="7" name="Title 1">
            <a:extLst>
              <a:ext uri="{FF2B5EF4-FFF2-40B4-BE49-F238E27FC236}">
                <a16:creationId xmlns:a16="http://schemas.microsoft.com/office/drawing/2014/main" id="{BDC825DE-0313-EE4D-834B-54DCAD304874}"/>
              </a:ext>
            </a:extLst>
          </p:cNvPr>
          <p:cNvSpPr>
            <a:spLocks noGrp="1"/>
          </p:cNvSpPr>
          <p:nvPr>
            <p:ph type="ctrTitle" hasCustomPrompt="1"/>
          </p:nvPr>
        </p:nvSpPr>
        <p:spPr>
          <a:xfrm>
            <a:off x="999280" y="892965"/>
            <a:ext cx="5215128" cy="2387600"/>
          </a:xfrm>
        </p:spPr>
        <p:txBody>
          <a:bodyPr anchor="b">
            <a:noAutofit/>
          </a:bodyPr>
          <a:lstStyle>
            <a:lvl1pPr algn="l">
              <a:lnSpc>
                <a:spcPct val="80000"/>
              </a:lnSpc>
              <a:defRPr sz="4400" b="1" spc="-300">
                <a:solidFill>
                  <a:schemeClr val="bg1"/>
                </a:solidFill>
              </a:defRPr>
            </a:lvl1pPr>
          </a:lstStyle>
          <a:p>
            <a:r>
              <a:rPr lang="en-GB" noProof="0"/>
              <a:t>CLICK TO EDIT CLOSING TITLE SLIDE</a:t>
            </a:r>
          </a:p>
        </p:txBody>
      </p:sp>
      <p:pic>
        <p:nvPicPr>
          <p:cNvPr id="14" name="Picture 13">
            <a:extLst>
              <a:ext uri="{FF2B5EF4-FFF2-40B4-BE49-F238E27FC236}">
                <a16:creationId xmlns:a16="http://schemas.microsoft.com/office/drawing/2014/main" id="{7664C6A0-DBE0-4E25-AE73-B974B1F497A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30843" y="230011"/>
            <a:ext cx="1351719" cy="290620"/>
          </a:xfrm>
          <a:prstGeom prst="rect">
            <a:avLst/>
          </a:prstGeom>
        </p:spPr>
      </p:pic>
    </p:spTree>
    <p:extLst>
      <p:ext uri="{BB962C8B-B14F-4D97-AF65-F5344CB8AC3E}">
        <p14:creationId xmlns:p14="http://schemas.microsoft.com/office/powerpoint/2010/main" val="294793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SS text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199652-1EE0-E04A-88C9-6E086946D17A}"/>
              </a:ext>
            </a:extLst>
          </p:cNvPr>
          <p:cNvSpPr>
            <a:spLocks noGrp="1"/>
          </p:cNvSpPr>
          <p:nvPr>
            <p:ph type="ctrTitle"/>
          </p:nvPr>
        </p:nvSpPr>
        <p:spPr>
          <a:xfrm>
            <a:off x="353568" y="318052"/>
            <a:ext cx="7868080" cy="666022"/>
          </a:xfrm>
        </p:spPr>
        <p:txBody>
          <a:bodyPr anchor="b">
            <a:noAutofit/>
          </a:bodyPr>
          <a:lstStyle>
            <a:lvl1pPr algn="l" fontAlgn="t" hangingPunct="0">
              <a:defRPr sz="3600" b="1" spc="-300">
                <a:solidFill>
                  <a:schemeClr val="tx1">
                    <a:lumMod val="85000"/>
                    <a:lumOff val="15000"/>
                  </a:schemeClr>
                </a:solidFill>
              </a:defRPr>
            </a:lvl1pPr>
          </a:lstStyle>
          <a:p>
            <a:r>
              <a:rPr lang="en-US" noProof="0"/>
              <a:t>Click to edit Master title style</a:t>
            </a:r>
            <a:endParaRPr lang="en-GB" noProof="0"/>
          </a:p>
        </p:txBody>
      </p:sp>
      <p:sp>
        <p:nvSpPr>
          <p:cNvPr id="7" name="Subtitle 2">
            <a:extLst>
              <a:ext uri="{FF2B5EF4-FFF2-40B4-BE49-F238E27FC236}">
                <a16:creationId xmlns:a16="http://schemas.microsoft.com/office/drawing/2014/main" id="{348C3F4F-0D88-6E4B-801F-50B562364596}"/>
              </a:ext>
            </a:extLst>
          </p:cNvPr>
          <p:cNvSpPr>
            <a:spLocks noGrp="1"/>
          </p:cNvSpPr>
          <p:nvPr>
            <p:ph type="subTitle" idx="1"/>
          </p:nvPr>
        </p:nvSpPr>
        <p:spPr>
          <a:xfrm>
            <a:off x="353568" y="1116371"/>
            <a:ext cx="7868081" cy="354621"/>
          </a:xfrm>
        </p:spPr>
        <p:txBody>
          <a:bodyPr>
            <a:noAutofit/>
          </a:bodyPr>
          <a:lstStyle>
            <a:lvl1pPr marL="0" indent="0" algn="l">
              <a:buNone/>
              <a:defRPr sz="2000" b="1" spc="-151">
                <a:solidFill>
                  <a:schemeClr val="tx1">
                    <a:lumMod val="65000"/>
                    <a:lumOff val="35000"/>
                  </a:schemeClr>
                </a:solidFill>
              </a:defRPr>
            </a:lvl1pPr>
            <a:lvl2pPr marL="457166" indent="0" algn="ctr">
              <a:buNone/>
              <a:defRPr sz="2000"/>
            </a:lvl2pPr>
            <a:lvl3pPr marL="914331" indent="0" algn="ctr">
              <a:buNone/>
              <a:defRPr sz="1800"/>
            </a:lvl3pPr>
            <a:lvl4pPr marL="1371498" indent="0" algn="ctr">
              <a:buNone/>
              <a:defRPr sz="1600"/>
            </a:lvl4pPr>
            <a:lvl5pPr marL="1828664" indent="0" algn="ctr">
              <a:buNone/>
              <a:defRPr sz="1600"/>
            </a:lvl5pPr>
            <a:lvl6pPr marL="2285829" indent="0" algn="ctr">
              <a:buNone/>
              <a:defRPr sz="1600"/>
            </a:lvl6pPr>
            <a:lvl7pPr marL="2742994" indent="0" algn="ctr">
              <a:buNone/>
              <a:defRPr sz="1600"/>
            </a:lvl7pPr>
            <a:lvl8pPr marL="3200160" indent="0" algn="ctr">
              <a:buNone/>
              <a:defRPr sz="1600"/>
            </a:lvl8pPr>
            <a:lvl9pPr marL="3657326" indent="0" algn="ctr">
              <a:buNone/>
              <a:defRPr sz="1600"/>
            </a:lvl9pPr>
          </a:lstStyle>
          <a:p>
            <a:r>
              <a:rPr lang="en-US" noProof="0"/>
              <a:t>Click to edit Master subtitle style</a:t>
            </a:r>
            <a:endParaRPr lang="en-GB" noProof="0"/>
          </a:p>
        </p:txBody>
      </p:sp>
      <p:sp>
        <p:nvSpPr>
          <p:cNvPr id="8" name="Text Placeholder 3">
            <a:extLst>
              <a:ext uri="{FF2B5EF4-FFF2-40B4-BE49-F238E27FC236}">
                <a16:creationId xmlns:a16="http://schemas.microsoft.com/office/drawing/2014/main" id="{1B282057-46F6-6143-A9F6-93B47DF95CB2}"/>
              </a:ext>
            </a:extLst>
          </p:cNvPr>
          <p:cNvSpPr>
            <a:spLocks noGrp="1"/>
          </p:cNvSpPr>
          <p:nvPr>
            <p:ph type="body" sz="half" idx="2" hasCustomPrompt="1"/>
          </p:nvPr>
        </p:nvSpPr>
        <p:spPr>
          <a:xfrm>
            <a:off x="353570" y="1600440"/>
            <a:ext cx="7868079" cy="2804584"/>
          </a:xfrm>
        </p:spPr>
        <p:txBody>
          <a:bodyPr>
            <a:noAutofit/>
          </a:bodyPr>
          <a:lstStyle>
            <a:lvl1pPr marL="0" indent="0">
              <a:buNone/>
              <a:defRPr sz="1800" b="0" spc="-91"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Click to edit body text style</a:t>
            </a:r>
          </a:p>
        </p:txBody>
      </p:sp>
      <p:sp>
        <p:nvSpPr>
          <p:cNvPr id="2" name="TextBox 1">
            <a:extLst>
              <a:ext uri="{FF2B5EF4-FFF2-40B4-BE49-F238E27FC236}">
                <a16:creationId xmlns:a16="http://schemas.microsoft.com/office/drawing/2014/main" id="{A1C84CB7-D9A4-1F4D-8022-616E015BD2F9}"/>
              </a:ext>
            </a:extLst>
          </p:cNvPr>
          <p:cNvSpPr txBox="1"/>
          <p:nvPr userDrawn="1"/>
        </p:nvSpPr>
        <p:spPr>
          <a:xfrm>
            <a:off x="9910482" y="4814047"/>
            <a:ext cx="0" cy="0"/>
          </a:xfrm>
          <a:prstGeom prst="rect">
            <a:avLst/>
          </a:prstGeom>
        </p:spPr>
        <p:txBody>
          <a:bodyPr vert="horz" wrap="none" lIns="91440" tIns="45720" rIns="91440" bIns="45720" rtlCol="0">
            <a:noAutofit/>
          </a:bodyPr>
          <a:lstStyle/>
          <a:p>
            <a:pPr marL="0" marR="0" indent="0" algn="l" defTabSz="914331" rtl="0" eaLnBrk="1" fontAlgn="auto" latinLnBrk="0" hangingPunct="1">
              <a:lnSpc>
                <a:spcPct val="90000"/>
              </a:lnSpc>
              <a:spcBef>
                <a:spcPts val="1000"/>
              </a:spcBef>
              <a:spcAft>
                <a:spcPts val="0"/>
              </a:spcAft>
              <a:buClrTx/>
              <a:buSzTx/>
              <a:buFont typeface="Wingdings" pitchFamily="2" charset="2"/>
              <a:buNone/>
              <a:tabLst/>
            </a:pPr>
            <a:endParaRPr kumimoji="0" lang="en-US" sz="2400" b="1" i="0" u="none" strike="noStrike" kern="1200" cap="none" spc="-151" normalizeH="0" baseline="0" noProof="0">
              <a:ln>
                <a:noFill/>
              </a:ln>
              <a:solidFill>
                <a:srgbClr val="FFFFFF"/>
              </a:solidFill>
              <a:effectLst/>
              <a:uLnTx/>
              <a:uFillTx/>
              <a:latin typeface="Arial" panose="020B0604020202020204"/>
              <a:ea typeface="+mn-ea"/>
              <a:cs typeface="+mn-cs"/>
            </a:endParaRPr>
          </a:p>
        </p:txBody>
      </p:sp>
      <p:pic>
        <p:nvPicPr>
          <p:cNvPr id="4" name="Picture 3" descr="Background pattern&#10;&#10;Description automatically generated">
            <a:extLst>
              <a:ext uri="{FF2B5EF4-FFF2-40B4-BE49-F238E27FC236}">
                <a16:creationId xmlns:a16="http://schemas.microsoft.com/office/drawing/2014/main" id="{BA92B8BA-F14D-DB48-9E14-540AEE65C5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1081"/>
          <a:stretch/>
        </p:blipFill>
        <p:spPr>
          <a:xfrm>
            <a:off x="6687202" y="2312895"/>
            <a:ext cx="2456799" cy="2830606"/>
          </a:xfrm>
          <a:prstGeom prst="rect">
            <a:avLst/>
          </a:prstGeom>
        </p:spPr>
      </p:pic>
      <p:pic>
        <p:nvPicPr>
          <p:cNvPr id="11" name="Picture 10">
            <a:extLst>
              <a:ext uri="{FF2B5EF4-FFF2-40B4-BE49-F238E27FC236}">
                <a16:creationId xmlns:a16="http://schemas.microsoft.com/office/drawing/2014/main" id="{7E66CB29-89D1-4BB3-B1C9-D3CE7FE22E2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53569" y="4722012"/>
            <a:ext cx="865632" cy="186111"/>
          </a:xfrm>
          <a:prstGeom prst="rect">
            <a:avLst/>
          </a:prstGeom>
        </p:spPr>
      </p:pic>
    </p:spTree>
    <p:extLst>
      <p:ext uri="{BB962C8B-B14F-4D97-AF65-F5344CB8AC3E}">
        <p14:creationId xmlns:p14="http://schemas.microsoft.com/office/powerpoint/2010/main" val="4072556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r chart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199652-1EE0-E04A-88C9-6E086946D17A}"/>
              </a:ext>
            </a:extLst>
          </p:cNvPr>
          <p:cNvSpPr>
            <a:spLocks noGrp="1"/>
          </p:cNvSpPr>
          <p:nvPr>
            <p:ph type="ctrTitle"/>
          </p:nvPr>
        </p:nvSpPr>
        <p:spPr>
          <a:xfrm>
            <a:off x="798786" y="423155"/>
            <a:ext cx="7546428" cy="666022"/>
          </a:xfrm>
        </p:spPr>
        <p:txBody>
          <a:bodyPr anchor="b">
            <a:noAutofit/>
          </a:bodyPr>
          <a:lstStyle>
            <a:lvl1pPr algn="ctr" fontAlgn="t" hangingPunct="0">
              <a:defRPr sz="3600" b="1" spc="-300">
                <a:solidFill>
                  <a:schemeClr val="tx1">
                    <a:lumMod val="75000"/>
                    <a:lumOff val="25000"/>
                  </a:schemeClr>
                </a:solidFill>
              </a:defRPr>
            </a:lvl1pPr>
          </a:lstStyle>
          <a:p>
            <a:r>
              <a:rPr lang="en-US" noProof="0"/>
              <a:t>Click to edit Master title style</a:t>
            </a:r>
            <a:endParaRPr lang="en-GB" noProof="0"/>
          </a:p>
        </p:txBody>
      </p:sp>
      <p:sp>
        <p:nvSpPr>
          <p:cNvPr id="4" name="Subtitle 2">
            <a:extLst>
              <a:ext uri="{FF2B5EF4-FFF2-40B4-BE49-F238E27FC236}">
                <a16:creationId xmlns:a16="http://schemas.microsoft.com/office/drawing/2014/main" id="{C8682E52-C8B8-F744-9216-9263B47D8B8B}"/>
              </a:ext>
            </a:extLst>
          </p:cNvPr>
          <p:cNvSpPr>
            <a:spLocks noGrp="1"/>
          </p:cNvSpPr>
          <p:nvPr>
            <p:ph type="subTitle" idx="1"/>
          </p:nvPr>
        </p:nvSpPr>
        <p:spPr>
          <a:xfrm>
            <a:off x="798787" y="1623883"/>
            <a:ext cx="3629852" cy="354621"/>
          </a:xfrm>
        </p:spPr>
        <p:txBody>
          <a:bodyPr>
            <a:noAutofit/>
          </a:bodyPr>
          <a:lstStyle>
            <a:lvl1pPr marL="0" indent="0" algn="l">
              <a:buNone/>
              <a:defRPr sz="2000" b="1" spc="-151">
                <a:solidFill>
                  <a:schemeClr val="tx1">
                    <a:lumMod val="65000"/>
                    <a:lumOff val="35000"/>
                  </a:schemeClr>
                </a:solidFill>
              </a:defRPr>
            </a:lvl1pPr>
            <a:lvl2pPr marL="457166" indent="0" algn="ctr">
              <a:buNone/>
              <a:defRPr sz="2000"/>
            </a:lvl2pPr>
            <a:lvl3pPr marL="914331" indent="0" algn="ctr">
              <a:buNone/>
              <a:defRPr sz="1800"/>
            </a:lvl3pPr>
            <a:lvl4pPr marL="1371498" indent="0" algn="ctr">
              <a:buNone/>
              <a:defRPr sz="1600"/>
            </a:lvl4pPr>
            <a:lvl5pPr marL="1828664" indent="0" algn="ctr">
              <a:buNone/>
              <a:defRPr sz="1600"/>
            </a:lvl5pPr>
            <a:lvl6pPr marL="2285829" indent="0" algn="ctr">
              <a:buNone/>
              <a:defRPr sz="1600"/>
            </a:lvl6pPr>
            <a:lvl7pPr marL="2742994" indent="0" algn="ctr">
              <a:buNone/>
              <a:defRPr sz="1600"/>
            </a:lvl7pPr>
            <a:lvl8pPr marL="3200160" indent="0" algn="ctr">
              <a:buNone/>
              <a:defRPr sz="1600"/>
            </a:lvl8pPr>
            <a:lvl9pPr marL="3657326" indent="0" algn="ctr">
              <a:buNone/>
              <a:defRPr sz="1600"/>
            </a:lvl9pPr>
          </a:lstStyle>
          <a:p>
            <a:r>
              <a:rPr lang="en-US" noProof="0"/>
              <a:t>Click to edit Master subtitle style</a:t>
            </a:r>
            <a:endParaRPr lang="en-GB" noProof="0"/>
          </a:p>
        </p:txBody>
      </p:sp>
      <p:sp>
        <p:nvSpPr>
          <p:cNvPr id="5" name="Text Placeholder 3">
            <a:extLst>
              <a:ext uri="{FF2B5EF4-FFF2-40B4-BE49-F238E27FC236}">
                <a16:creationId xmlns:a16="http://schemas.microsoft.com/office/drawing/2014/main" id="{0AA87969-7E61-9F4F-AAE1-E84412C2FA70}"/>
              </a:ext>
            </a:extLst>
          </p:cNvPr>
          <p:cNvSpPr>
            <a:spLocks noGrp="1"/>
          </p:cNvSpPr>
          <p:nvPr>
            <p:ph type="body" sz="half" idx="2" hasCustomPrompt="1"/>
          </p:nvPr>
        </p:nvSpPr>
        <p:spPr>
          <a:xfrm>
            <a:off x="798789" y="2107953"/>
            <a:ext cx="3629851" cy="2479814"/>
          </a:xfrm>
        </p:spPr>
        <p:txBody>
          <a:bodyPr>
            <a:noAutofit/>
          </a:bodyPr>
          <a:lstStyle>
            <a:lvl1pPr marL="0" indent="0">
              <a:buNone/>
              <a:defRPr sz="1800" b="0" spc="-91"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Click to edit body text style</a:t>
            </a:r>
          </a:p>
        </p:txBody>
      </p:sp>
      <p:pic>
        <p:nvPicPr>
          <p:cNvPr id="8" name="Picture 7">
            <a:extLst>
              <a:ext uri="{FF2B5EF4-FFF2-40B4-BE49-F238E27FC236}">
                <a16:creationId xmlns:a16="http://schemas.microsoft.com/office/drawing/2014/main" id="{9849F910-4984-475D-B4D6-2ECCC2417D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3569" y="4722012"/>
            <a:ext cx="865632" cy="186111"/>
          </a:xfrm>
          <a:prstGeom prst="rect">
            <a:avLst/>
          </a:prstGeom>
        </p:spPr>
      </p:pic>
    </p:spTree>
    <p:extLst>
      <p:ext uri="{BB962C8B-B14F-4D97-AF65-F5344CB8AC3E}">
        <p14:creationId xmlns:p14="http://schemas.microsoft.com/office/powerpoint/2010/main" val="1116854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199652-1EE0-E04A-88C9-6E086946D17A}"/>
              </a:ext>
            </a:extLst>
          </p:cNvPr>
          <p:cNvSpPr>
            <a:spLocks noGrp="1"/>
          </p:cNvSpPr>
          <p:nvPr>
            <p:ph type="ctrTitle"/>
          </p:nvPr>
        </p:nvSpPr>
        <p:spPr>
          <a:xfrm>
            <a:off x="798786" y="423155"/>
            <a:ext cx="7546428" cy="666022"/>
          </a:xfrm>
        </p:spPr>
        <p:txBody>
          <a:bodyPr anchor="b">
            <a:noAutofit/>
          </a:bodyPr>
          <a:lstStyle>
            <a:lvl1pPr algn="ctr" fontAlgn="t" hangingPunct="0">
              <a:defRPr sz="3600" b="1" spc="-300">
                <a:solidFill>
                  <a:schemeClr val="tx1">
                    <a:lumMod val="75000"/>
                    <a:lumOff val="25000"/>
                  </a:schemeClr>
                </a:solidFill>
              </a:defRPr>
            </a:lvl1pPr>
          </a:lstStyle>
          <a:p>
            <a:r>
              <a:rPr lang="en-US" noProof="0"/>
              <a:t>Click to edit Master title style</a:t>
            </a:r>
            <a:endParaRPr lang="en-GB" noProof="0"/>
          </a:p>
        </p:txBody>
      </p:sp>
      <p:sp>
        <p:nvSpPr>
          <p:cNvPr id="16" name="Text Placeholder 3">
            <a:extLst>
              <a:ext uri="{FF2B5EF4-FFF2-40B4-BE49-F238E27FC236}">
                <a16:creationId xmlns:a16="http://schemas.microsoft.com/office/drawing/2014/main" id="{A12D7CDF-3056-D541-849A-D0D1C0D9188A}"/>
              </a:ext>
            </a:extLst>
          </p:cNvPr>
          <p:cNvSpPr>
            <a:spLocks noGrp="1"/>
          </p:cNvSpPr>
          <p:nvPr>
            <p:ph type="body" sz="half" idx="2" hasCustomPrompt="1"/>
          </p:nvPr>
        </p:nvSpPr>
        <p:spPr>
          <a:xfrm>
            <a:off x="1275336" y="3020684"/>
            <a:ext cx="1884692" cy="278532"/>
          </a:xfrm>
        </p:spPr>
        <p:txBody>
          <a:bodyPr>
            <a:noAutofit/>
          </a:bodyPr>
          <a:lstStyle>
            <a:lvl1pPr marL="0" indent="0" algn="r">
              <a:buNone/>
              <a:defRPr sz="1200" b="0" spc="-60"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Descriptor copy here</a:t>
            </a:r>
          </a:p>
        </p:txBody>
      </p:sp>
      <p:sp>
        <p:nvSpPr>
          <p:cNvPr id="20" name="Text Placeholder 3">
            <a:extLst>
              <a:ext uri="{FF2B5EF4-FFF2-40B4-BE49-F238E27FC236}">
                <a16:creationId xmlns:a16="http://schemas.microsoft.com/office/drawing/2014/main" id="{BB449A26-0D3A-F649-92B3-D30203CFC20A}"/>
              </a:ext>
            </a:extLst>
          </p:cNvPr>
          <p:cNvSpPr>
            <a:spLocks noGrp="1"/>
          </p:cNvSpPr>
          <p:nvPr>
            <p:ph type="body" sz="half" idx="11" hasCustomPrompt="1"/>
          </p:nvPr>
        </p:nvSpPr>
        <p:spPr>
          <a:xfrm>
            <a:off x="5983975" y="3017812"/>
            <a:ext cx="1884692" cy="278532"/>
          </a:xfrm>
        </p:spPr>
        <p:txBody>
          <a:bodyPr>
            <a:noAutofit/>
          </a:bodyPr>
          <a:lstStyle>
            <a:lvl1pPr marL="0" indent="0" algn="l">
              <a:buNone/>
              <a:defRPr sz="1200" b="0" spc="-60"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Descriptor copy here</a:t>
            </a:r>
          </a:p>
        </p:txBody>
      </p:sp>
      <p:sp>
        <p:nvSpPr>
          <p:cNvPr id="24" name="Text Placeholder 3">
            <a:extLst>
              <a:ext uri="{FF2B5EF4-FFF2-40B4-BE49-F238E27FC236}">
                <a16:creationId xmlns:a16="http://schemas.microsoft.com/office/drawing/2014/main" id="{A1B98015-078A-5042-B4C1-83E1C4A3AEBB}"/>
              </a:ext>
            </a:extLst>
          </p:cNvPr>
          <p:cNvSpPr>
            <a:spLocks noGrp="1"/>
          </p:cNvSpPr>
          <p:nvPr>
            <p:ph type="body" sz="half" idx="12" hasCustomPrompt="1"/>
          </p:nvPr>
        </p:nvSpPr>
        <p:spPr>
          <a:xfrm>
            <a:off x="5112979" y="4117758"/>
            <a:ext cx="1884692" cy="278532"/>
          </a:xfrm>
        </p:spPr>
        <p:txBody>
          <a:bodyPr>
            <a:noAutofit/>
          </a:bodyPr>
          <a:lstStyle>
            <a:lvl1pPr marL="0" indent="0" algn="l">
              <a:buNone/>
              <a:defRPr sz="1200" b="0" spc="-60"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Descriptor copy here</a:t>
            </a:r>
          </a:p>
        </p:txBody>
      </p:sp>
      <p:sp>
        <p:nvSpPr>
          <p:cNvPr id="25" name="Text Placeholder 3">
            <a:extLst>
              <a:ext uri="{FF2B5EF4-FFF2-40B4-BE49-F238E27FC236}">
                <a16:creationId xmlns:a16="http://schemas.microsoft.com/office/drawing/2014/main" id="{A5B4AD3E-B0EA-984D-B3C6-8548A3506F9E}"/>
              </a:ext>
            </a:extLst>
          </p:cNvPr>
          <p:cNvSpPr>
            <a:spLocks noGrp="1"/>
          </p:cNvSpPr>
          <p:nvPr>
            <p:ph type="body" sz="half" idx="13" hasCustomPrompt="1"/>
          </p:nvPr>
        </p:nvSpPr>
        <p:spPr>
          <a:xfrm>
            <a:off x="2146331" y="1910652"/>
            <a:ext cx="1884692" cy="278532"/>
          </a:xfrm>
        </p:spPr>
        <p:txBody>
          <a:bodyPr>
            <a:noAutofit/>
          </a:bodyPr>
          <a:lstStyle>
            <a:lvl1pPr marL="0" indent="0" algn="r">
              <a:buNone/>
              <a:defRPr sz="1200" b="0" spc="-60"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Descriptor copy here</a:t>
            </a:r>
          </a:p>
        </p:txBody>
      </p:sp>
      <p:sp>
        <p:nvSpPr>
          <p:cNvPr id="27" name="Text Placeholder 3">
            <a:extLst>
              <a:ext uri="{FF2B5EF4-FFF2-40B4-BE49-F238E27FC236}">
                <a16:creationId xmlns:a16="http://schemas.microsoft.com/office/drawing/2014/main" id="{C830ACDF-09FF-8349-A8BE-0D46FFE67387}"/>
              </a:ext>
            </a:extLst>
          </p:cNvPr>
          <p:cNvSpPr>
            <a:spLocks noGrp="1"/>
          </p:cNvSpPr>
          <p:nvPr>
            <p:ph type="body" sz="half" idx="15" hasCustomPrompt="1"/>
          </p:nvPr>
        </p:nvSpPr>
        <p:spPr>
          <a:xfrm>
            <a:off x="5983975" y="2719184"/>
            <a:ext cx="1884692" cy="278532"/>
          </a:xfrm>
        </p:spPr>
        <p:txBody>
          <a:bodyPr>
            <a:noAutofit/>
          </a:bodyPr>
          <a:lstStyle>
            <a:lvl1pPr marL="0" indent="0" algn="l" defTabSz="685783" rtl="0" eaLnBrk="1" latinLnBrk="0" hangingPunct="1">
              <a:lnSpc>
                <a:spcPct val="90000"/>
              </a:lnSpc>
              <a:spcBef>
                <a:spcPts val="750"/>
              </a:spcBef>
              <a:buSzPct val="70000"/>
              <a:buFont typeface="Wingdings" pitchFamily="2" charset="2"/>
              <a:buNone/>
              <a:defRPr lang="en-GB" sz="1600" b="1" kern="1200" spc="-151" baseline="0" noProof="0" dirty="0">
                <a:solidFill>
                  <a:schemeClr val="tx1">
                    <a:lumMod val="65000"/>
                    <a:lumOff val="35000"/>
                  </a:schemeClr>
                </a:solidFill>
                <a:latin typeface="+mn-lt"/>
                <a:ea typeface="+mn-ea"/>
                <a:cs typeface="+mn-cs"/>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r>
              <a:rPr lang="en-GB" noProof="0"/>
              <a:t>Title</a:t>
            </a:r>
          </a:p>
        </p:txBody>
      </p:sp>
      <p:sp>
        <p:nvSpPr>
          <p:cNvPr id="28" name="Text Placeholder 3">
            <a:extLst>
              <a:ext uri="{FF2B5EF4-FFF2-40B4-BE49-F238E27FC236}">
                <a16:creationId xmlns:a16="http://schemas.microsoft.com/office/drawing/2014/main" id="{B059E9CF-8792-0349-814D-24E0F850BFBF}"/>
              </a:ext>
            </a:extLst>
          </p:cNvPr>
          <p:cNvSpPr>
            <a:spLocks noGrp="1"/>
          </p:cNvSpPr>
          <p:nvPr>
            <p:ph type="body" sz="half" idx="16" hasCustomPrompt="1"/>
          </p:nvPr>
        </p:nvSpPr>
        <p:spPr>
          <a:xfrm>
            <a:off x="5112979" y="3818640"/>
            <a:ext cx="1884692" cy="278532"/>
          </a:xfrm>
        </p:spPr>
        <p:txBody>
          <a:bodyPr>
            <a:noAutofit/>
          </a:bodyPr>
          <a:lstStyle>
            <a:lvl1pPr marL="0" indent="0" algn="l" defTabSz="685783" rtl="0" eaLnBrk="1" latinLnBrk="0" hangingPunct="1">
              <a:lnSpc>
                <a:spcPct val="90000"/>
              </a:lnSpc>
              <a:spcBef>
                <a:spcPts val="750"/>
              </a:spcBef>
              <a:buSzPct val="70000"/>
              <a:buFont typeface="Wingdings" pitchFamily="2" charset="2"/>
              <a:buNone/>
              <a:defRPr lang="en-GB" sz="1600" b="1" kern="1200" spc="-151" baseline="0" noProof="0" dirty="0">
                <a:solidFill>
                  <a:schemeClr val="tx1">
                    <a:lumMod val="65000"/>
                    <a:lumOff val="35000"/>
                  </a:schemeClr>
                </a:solidFill>
                <a:latin typeface="+mn-lt"/>
                <a:ea typeface="+mn-ea"/>
                <a:cs typeface="+mn-cs"/>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r>
              <a:rPr lang="en-GB" noProof="0"/>
              <a:t>Title</a:t>
            </a:r>
          </a:p>
        </p:txBody>
      </p:sp>
      <p:sp>
        <p:nvSpPr>
          <p:cNvPr id="29" name="Text Placeholder 3">
            <a:extLst>
              <a:ext uri="{FF2B5EF4-FFF2-40B4-BE49-F238E27FC236}">
                <a16:creationId xmlns:a16="http://schemas.microsoft.com/office/drawing/2014/main" id="{492F65F8-A27C-5C42-8CFE-0FC55BDB29A7}"/>
              </a:ext>
            </a:extLst>
          </p:cNvPr>
          <p:cNvSpPr>
            <a:spLocks noGrp="1"/>
          </p:cNvSpPr>
          <p:nvPr>
            <p:ph type="body" sz="half" idx="17" hasCustomPrompt="1"/>
          </p:nvPr>
        </p:nvSpPr>
        <p:spPr>
          <a:xfrm>
            <a:off x="1275336" y="2719184"/>
            <a:ext cx="1884692" cy="278532"/>
          </a:xfrm>
        </p:spPr>
        <p:txBody>
          <a:bodyPr>
            <a:noAutofit/>
          </a:bodyPr>
          <a:lstStyle>
            <a:lvl1pPr marL="0" indent="0" algn="r" defTabSz="685783" rtl="0" eaLnBrk="1" latinLnBrk="0" hangingPunct="1">
              <a:lnSpc>
                <a:spcPct val="90000"/>
              </a:lnSpc>
              <a:spcBef>
                <a:spcPts val="750"/>
              </a:spcBef>
              <a:buSzPct val="70000"/>
              <a:buFont typeface="Wingdings" pitchFamily="2" charset="2"/>
              <a:buNone/>
              <a:defRPr lang="en-GB" sz="1600" b="1" kern="1200" spc="-151" baseline="0" noProof="0" dirty="0">
                <a:solidFill>
                  <a:schemeClr val="tx1">
                    <a:lumMod val="65000"/>
                    <a:lumOff val="35000"/>
                  </a:schemeClr>
                </a:solidFill>
                <a:latin typeface="+mn-lt"/>
                <a:ea typeface="+mn-ea"/>
                <a:cs typeface="+mn-cs"/>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r>
              <a:rPr lang="en-GB" noProof="0"/>
              <a:t>Title</a:t>
            </a:r>
          </a:p>
        </p:txBody>
      </p:sp>
      <p:sp>
        <p:nvSpPr>
          <p:cNvPr id="30" name="Text Placeholder 3">
            <a:extLst>
              <a:ext uri="{FF2B5EF4-FFF2-40B4-BE49-F238E27FC236}">
                <a16:creationId xmlns:a16="http://schemas.microsoft.com/office/drawing/2014/main" id="{27209CD4-07D0-0A44-80F2-9C9F2DB60C86}"/>
              </a:ext>
            </a:extLst>
          </p:cNvPr>
          <p:cNvSpPr>
            <a:spLocks noGrp="1"/>
          </p:cNvSpPr>
          <p:nvPr>
            <p:ph type="body" sz="half" idx="18" hasCustomPrompt="1"/>
          </p:nvPr>
        </p:nvSpPr>
        <p:spPr>
          <a:xfrm>
            <a:off x="2146331" y="1615775"/>
            <a:ext cx="1884692" cy="278532"/>
          </a:xfrm>
        </p:spPr>
        <p:txBody>
          <a:bodyPr>
            <a:noAutofit/>
          </a:bodyPr>
          <a:lstStyle>
            <a:lvl1pPr marL="0" indent="0" algn="r" defTabSz="685783" rtl="0" eaLnBrk="1" latinLnBrk="0" hangingPunct="1">
              <a:lnSpc>
                <a:spcPct val="90000"/>
              </a:lnSpc>
              <a:spcBef>
                <a:spcPts val="750"/>
              </a:spcBef>
              <a:buSzPct val="70000"/>
              <a:buFont typeface="Wingdings" pitchFamily="2" charset="2"/>
              <a:buNone/>
              <a:defRPr lang="en-GB" sz="1600" b="1" kern="1200" spc="-151" baseline="0" noProof="0" dirty="0">
                <a:solidFill>
                  <a:schemeClr val="tx1">
                    <a:lumMod val="65000"/>
                    <a:lumOff val="35000"/>
                  </a:schemeClr>
                </a:solidFill>
                <a:latin typeface="+mn-lt"/>
                <a:ea typeface="+mn-ea"/>
                <a:cs typeface="+mn-cs"/>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r>
              <a:rPr lang="en-GB" noProof="0"/>
              <a:t>Title</a:t>
            </a:r>
          </a:p>
        </p:txBody>
      </p:sp>
      <p:pic>
        <p:nvPicPr>
          <p:cNvPr id="13" name="Picture 12">
            <a:extLst>
              <a:ext uri="{FF2B5EF4-FFF2-40B4-BE49-F238E27FC236}">
                <a16:creationId xmlns:a16="http://schemas.microsoft.com/office/drawing/2014/main" id="{B45CA1BA-E56A-4B57-AB06-52E87085BB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3569" y="4722012"/>
            <a:ext cx="865632" cy="186111"/>
          </a:xfrm>
          <a:prstGeom prst="rect">
            <a:avLst/>
          </a:prstGeom>
        </p:spPr>
      </p:pic>
    </p:spTree>
    <p:extLst>
      <p:ext uri="{BB962C8B-B14F-4D97-AF65-F5344CB8AC3E}">
        <p14:creationId xmlns:p14="http://schemas.microsoft.com/office/powerpoint/2010/main" val="1685824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199652-1EE0-E04A-88C9-6E086946D17A}"/>
              </a:ext>
            </a:extLst>
          </p:cNvPr>
          <p:cNvSpPr>
            <a:spLocks noGrp="1"/>
          </p:cNvSpPr>
          <p:nvPr>
            <p:ph type="ctrTitle"/>
          </p:nvPr>
        </p:nvSpPr>
        <p:spPr>
          <a:xfrm>
            <a:off x="798786" y="423155"/>
            <a:ext cx="7546428" cy="666022"/>
          </a:xfrm>
        </p:spPr>
        <p:txBody>
          <a:bodyPr anchor="b">
            <a:noAutofit/>
          </a:bodyPr>
          <a:lstStyle>
            <a:lvl1pPr algn="ctr" fontAlgn="t" hangingPunct="0">
              <a:defRPr sz="3600" b="1" spc="-300">
                <a:solidFill>
                  <a:schemeClr val="tx1">
                    <a:lumMod val="75000"/>
                    <a:lumOff val="25000"/>
                  </a:schemeClr>
                </a:solidFill>
              </a:defRPr>
            </a:lvl1pPr>
          </a:lstStyle>
          <a:p>
            <a:r>
              <a:rPr lang="en-US" noProof="0"/>
              <a:t>Click to edit Master title style</a:t>
            </a:r>
            <a:endParaRPr lang="en-GB" noProof="0"/>
          </a:p>
        </p:txBody>
      </p:sp>
      <p:sp>
        <p:nvSpPr>
          <p:cNvPr id="4" name="Subtitle 2">
            <a:extLst>
              <a:ext uri="{FF2B5EF4-FFF2-40B4-BE49-F238E27FC236}">
                <a16:creationId xmlns:a16="http://schemas.microsoft.com/office/drawing/2014/main" id="{C8682E52-C8B8-F744-9216-9263B47D8B8B}"/>
              </a:ext>
            </a:extLst>
          </p:cNvPr>
          <p:cNvSpPr>
            <a:spLocks noGrp="1"/>
          </p:cNvSpPr>
          <p:nvPr>
            <p:ph type="subTitle" idx="1"/>
          </p:nvPr>
        </p:nvSpPr>
        <p:spPr>
          <a:xfrm>
            <a:off x="4715362" y="1623883"/>
            <a:ext cx="3629852" cy="354621"/>
          </a:xfrm>
        </p:spPr>
        <p:txBody>
          <a:bodyPr>
            <a:noAutofit/>
          </a:bodyPr>
          <a:lstStyle>
            <a:lvl1pPr marL="0" indent="0" algn="l">
              <a:buNone/>
              <a:defRPr sz="2000" b="1" spc="-151">
                <a:solidFill>
                  <a:schemeClr val="tx1">
                    <a:lumMod val="65000"/>
                    <a:lumOff val="35000"/>
                  </a:schemeClr>
                </a:solidFill>
              </a:defRPr>
            </a:lvl1pPr>
            <a:lvl2pPr marL="457166" indent="0" algn="ctr">
              <a:buNone/>
              <a:defRPr sz="2000"/>
            </a:lvl2pPr>
            <a:lvl3pPr marL="914331" indent="0" algn="ctr">
              <a:buNone/>
              <a:defRPr sz="1800"/>
            </a:lvl3pPr>
            <a:lvl4pPr marL="1371498" indent="0" algn="ctr">
              <a:buNone/>
              <a:defRPr sz="1600"/>
            </a:lvl4pPr>
            <a:lvl5pPr marL="1828664" indent="0" algn="ctr">
              <a:buNone/>
              <a:defRPr sz="1600"/>
            </a:lvl5pPr>
            <a:lvl6pPr marL="2285829" indent="0" algn="ctr">
              <a:buNone/>
              <a:defRPr sz="1600"/>
            </a:lvl6pPr>
            <a:lvl7pPr marL="2742994" indent="0" algn="ctr">
              <a:buNone/>
              <a:defRPr sz="1600"/>
            </a:lvl7pPr>
            <a:lvl8pPr marL="3200160" indent="0" algn="ctr">
              <a:buNone/>
              <a:defRPr sz="1600"/>
            </a:lvl8pPr>
            <a:lvl9pPr marL="3657326" indent="0" algn="ctr">
              <a:buNone/>
              <a:defRPr sz="1600"/>
            </a:lvl9pPr>
          </a:lstStyle>
          <a:p>
            <a:r>
              <a:rPr lang="en-US" noProof="0"/>
              <a:t>Click to edit Master subtitle style</a:t>
            </a:r>
            <a:endParaRPr lang="en-GB" noProof="0"/>
          </a:p>
        </p:txBody>
      </p:sp>
      <p:sp>
        <p:nvSpPr>
          <p:cNvPr id="5" name="Text Placeholder 3">
            <a:extLst>
              <a:ext uri="{FF2B5EF4-FFF2-40B4-BE49-F238E27FC236}">
                <a16:creationId xmlns:a16="http://schemas.microsoft.com/office/drawing/2014/main" id="{0AA87969-7E61-9F4F-AAE1-E84412C2FA70}"/>
              </a:ext>
            </a:extLst>
          </p:cNvPr>
          <p:cNvSpPr>
            <a:spLocks noGrp="1"/>
          </p:cNvSpPr>
          <p:nvPr>
            <p:ph type="body" sz="half" idx="2" hasCustomPrompt="1"/>
          </p:nvPr>
        </p:nvSpPr>
        <p:spPr>
          <a:xfrm>
            <a:off x="4715364" y="2107953"/>
            <a:ext cx="3629851" cy="2479814"/>
          </a:xfrm>
        </p:spPr>
        <p:txBody>
          <a:bodyPr>
            <a:noAutofit/>
          </a:bodyPr>
          <a:lstStyle>
            <a:lvl1pPr marL="0" indent="0">
              <a:buNone/>
              <a:defRPr sz="1800" b="0" spc="-91"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Click to edit body text style</a:t>
            </a:r>
          </a:p>
        </p:txBody>
      </p:sp>
      <p:pic>
        <p:nvPicPr>
          <p:cNvPr id="8" name="Picture 7">
            <a:extLst>
              <a:ext uri="{FF2B5EF4-FFF2-40B4-BE49-F238E27FC236}">
                <a16:creationId xmlns:a16="http://schemas.microsoft.com/office/drawing/2014/main" id="{0AD7187D-43D9-4E77-B7A6-F56C4B169A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3569" y="4722012"/>
            <a:ext cx="865632" cy="186111"/>
          </a:xfrm>
          <a:prstGeom prst="rect">
            <a:avLst/>
          </a:prstGeom>
        </p:spPr>
      </p:pic>
    </p:spTree>
    <p:extLst>
      <p:ext uri="{BB962C8B-B14F-4D97-AF65-F5344CB8AC3E}">
        <p14:creationId xmlns:p14="http://schemas.microsoft.com/office/powerpoint/2010/main" val="3889024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199652-1EE0-E04A-88C9-6E086946D17A}"/>
              </a:ext>
            </a:extLst>
          </p:cNvPr>
          <p:cNvSpPr>
            <a:spLocks noGrp="1"/>
          </p:cNvSpPr>
          <p:nvPr>
            <p:ph type="ctrTitle"/>
          </p:nvPr>
        </p:nvSpPr>
        <p:spPr>
          <a:xfrm>
            <a:off x="798786" y="423155"/>
            <a:ext cx="7546428" cy="666022"/>
          </a:xfrm>
        </p:spPr>
        <p:txBody>
          <a:bodyPr anchor="b">
            <a:noAutofit/>
          </a:bodyPr>
          <a:lstStyle>
            <a:lvl1pPr algn="ctr" fontAlgn="t" hangingPunct="0">
              <a:defRPr sz="3600" b="1" spc="-300">
                <a:solidFill>
                  <a:schemeClr val="tx1">
                    <a:lumMod val="75000"/>
                    <a:lumOff val="25000"/>
                  </a:schemeClr>
                </a:solidFill>
              </a:defRPr>
            </a:lvl1pPr>
          </a:lstStyle>
          <a:p>
            <a:r>
              <a:rPr lang="en-US" noProof="0"/>
              <a:t>Click to edit Master title style</a:t>
            </a:r>
            <a:endParaRPr lang="en-GB" noProof="0"/>
          </a:p>
        </p:txBody>
      </p:sp>
      <p:sp>
        <p:nvSpPr>
          <p:cNvPr id="16" name="Text Placeholder 3">
            <a:extLst>
              <a:ext uri="{FF2B5EF4-FFF2-40B4-BE49-F238E27FC236}">
                <a16:creationId xmlns:a16="http://schemas.microsoft.com/office/drawing/2014/main" id="{A12D7CDF-3056-D541-849A-D0D1C0D9188A}"/>
              </a:ext>
            </a:extLst>
          </p:cNvPr>
          <p:cNvSpPr>
            <a:spLocks noGrp="1"/>
          </p:cNvSpPr>
          <p:nvPr>
            <p:ph type="body" sz="half" idx="2" hasCustomPrompt="1"/>
          </p:nvPr>
        </p:nvSpPr>
        <p:spPr>
          <a:xfrm>
            <a:off x="2089062" y="3940918"/>
            <a:ext cx="1884692" cy="278532"/>
          </a:xfrm>
        </p:spPr>
        <p:txBody>
          <a:bodyPr>
            <a:noAutofit/>
          </a:bodyPr>
          <a:lstStyle>
            <a:lvl1pPr marL="0" indent="0" algn="ctr">
              <a:buNone/>
              <a:defRPr sz="1200" b="0" spc="-60"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Descriptor copy here</a:t>
            </a:r>
          </a:p>
        </p:txBody>
      </p:sp>
      <p:sp>
        <p:nvSpPr>
          <p:cNvPr id="18" name="Text Placeholder 3">
            <a:extLst>
              <a:ext uri="{FF2B5EF4-FFF2-40B4-BE49-F238E27FC236}">
                <a16:creationId xmlns:a16="http://schemas.microsoft.com/office/drawing/2014/main" id="{A89D4D5E-1EF8-7545-9729-C3F5883829EC}"/>
              </a:ext>
            </a:extLst>
          </p:cNvPr>
          <p:cNvSpPr>
            <a:spLocks noGrp="1"/>
          </p:cNvSpPr>
          <p:nvPr>
            <p:ph type="body" sz="half" idx="10" hasCustomPrompt="1"/>
          </p:nvPr>
        </p:nvSpPr>
        <p:spPr>
          <a:xfrm>
            <a:off x="3537282" y="1764914"/>
            <a:ext cx="1884692" cy="278532"/>
          </a:xfrm>
        </p:spPr>
        <p:txBody>
          <a:bodyPr>
            <a:noAutofit/>
          </a:bodyPr>
          <a:lstStyle>
            <a:lvl1pPr marL="0" indent="0" algn="ctr">
              <a:buNone/>
              <a:defRPr sz="1200" b="0" spc="-60"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Descriptor copy here</a:t>
            </a:r>
          </a:p>
        </p:txBody>
      </p:sp>
      <p:sp>
        <p:nvSpPr>
          <p:cNvPr id="20" name="Text Placeholder 3">
            <a:extLst>
              <a:ext uri="{FF2B5EF4-FFF2-40B4-BE49-F238E27FC236}">
                <a16:creationId xmlns:a16="http://schemas.microsoft.com/office/drawing/2014/main" id="{BB449A26-0D3A-F649-92B3-D30203CFC20A}"/>
              </a:ext>
            </a:extLst>
          </p:cNvPr>
          <p:cNvSpPr>
            <a:spLocks noGrp="1"/>
          </p:cNvSpPr>
          <p:nvPr>
            <p:ph type="body" sz="half" idx="11" hasCustomPrompt="1"/>
          </p:nvPr>
        </p:nvSpPr>
        <p:spPr>
          <a:xfrm>
            <a:off x="6576996" y="1764914"/>
            <a:ext cx="1884692" cy="278532"/>
          </a:xfrm>
        </p:spPr>
        <p:txBody>
          <a:bodyPr>
            <a:noAutofit/>
          </a:bodyPr>
          <a:lstStyle>
            <a:lvl1pPr marL="0" indent="0" algn="ctr">
              <a:buNone/>
              <a:defRPr sz="1200" b="0" spc="-60"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Descriptor copy here</a:t>
            </a:r>
          </a:p>
        </p:txBody>
      </p:sp>
      <p:sp>
        <p:nvSpPr>
          <p:cNvPr id="24" name="Text Placeholder 3">
            <a:extLst>
              <a:ext uri="{FF2B5EF4-FFF2-40B4-BE49-F238E27FC236}">
                <a16:creationId xmlns:a16="http://schemas.microsoft.com/office/drawing/2014/main" id="{A1B98015-078A-5042-B4C1-83E1C4A3AEBB}"/>
              </a:ext>
            </a:extLst>
          </p:cNvPr>
          <p:cNvSpPr>
            <a:spLocks noGrp="1"/>
          </p:cNvSpPr>
          <p:nvPr>
            <p:ph type="body" sz="half" idx="12" hasCustomPrompt="1"/>
          </p:nvPr>
        </p:nvSpPr>
        <p:spPr>
          <a:xfrm>
            <a:off x="5081017" y="3940918"/>
            <a:ext cx="1884692" cy="278532"/>
          </a:xfrm>
        </p:spPr>
        <p:txBody>
          <a:bodyPr>
            <a:noAutofit/>
          </a:bodyPr>
          <a:lstStyle>
            <a:lvl1pPr marL="0" indent="0" algn="ctr">
              <a:buNone/>
              <a:defRPr sz="1200" b="0" spc="-60"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Descriptor copy here</a:t>
            </a:r>
          </a:p>
        </p:txBody>
      </p:sp>
      <p:sp>
        <p:nvSpPr>
          <p:cNvPr id="25" name="Text Placeholder 3">
            <a:extLst>
              <a:ext uri="{FF2B5EF4-FFF2-40B4-BE49-F238E27FC236}">
                <a16:creationId xmlns:a16="http://schemas.microsoft.com/office/drawing/2014/main" id="{A5B4AD3E-B0EA-984D-B3C6-8548A3506F9E}"/>
              </a:ext>
            </a:extLst>
          </p:cNvPr>
          <p:cNvSpPr>
            <a:spLocks noGrp="1"/>
          </p:cNvSpPr>
          <p:nvPr>
            <p:ph type="body" sz="half" idx="13" hasCustomPrompt="1"/>
          </p:nvPr>
        </p:nvSpPr>
        <p:spPr>
          <a:xfrm>
            <a:off x="593083" y="1764914"/>
            <a:ext cx="1884692" cy="278532"/>
          </a:xfrm>
        </p:spPr>
        <p:txBody>
          <a:bodyPr>
            <a:noAutofit/>
          </a:bodyPr>
          <a:lstStyle>
            <a:lvl1pPr marL="0" indent="0" algn="ctr">
              <a:buNone/>
              <a:defRPr sz="1200" b="0" spc="-60"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Descriptor copy here</a:t>
            </a:r>
          </a:p>
        </p:txBody>
      </p:sp>
      <p:sp>
        <p:nvSpPr>
          <p:cNvPr id="26" name="Text Placeholder 3">
            <a:extLst>
              <a:ext uri="{FF2B5EF4-FFF2-40B4-BE49-F238E27FC236}">
                <a16:creationId xmlns:a16="http://schemas.microsoft.com/office/drawing/2014/main" id="{9993458B-3007-A34A-8022-15BFBE8E1E26}"/>
              </a:ext>
            </a:extLst>
          </p:cNvPr>
          <p:cNvSpPr>
            <a:spLocks noGrp="1"/>
          </p:cNvSpPr>
          <p:nvPr>
            <p:ph type="body" sz="half" idx="14" hasCustomPrompt="1"/>
          </p:nvPr>
        </p:nvSpPr>
        <p:spPr>
          <a:xfrm>
            <a:off x="3537282" y="1438310"/>
            <a:ext cx="1884692" cy="278532"/>
          </a:xfrm>
        </p:spPr>
        <p:txBody>
          <a:bodyPr>
            <a:noAutofit/>
          </a:bodyPr>
          <a:lstStyle>
            <a:lvl1pPr marL="0" indent="0" algn="ctr" defTabSz="685783" rtl="0" eaLnBrk="1" latinLnBrk="0" hangingPunct="1">
              <a:lnSpc>
                <a:spcPct val="90000"/>
              </a:lnSpc>
              <a:spcBef>
                <a:spcPts val="750"/>
              </a:spcBef>
              <a:buSzPct val="70000"/>
              <a:buFont typeface="Wingdings" pitchFamily="2" charset="2"/>
              <a:buNone/>
              <a:defRPr lang="en-GB" sz="1600" b="1" kern="1200" spc="-151" baseline="0" noProof="0" dirty="0">
                <a:solidFill>
                  <a:schemeClr val="tx1">
                    <a:lumMod val="65000"/>
                    <a:lumOff val="35000"/>
                  </a:schemeClr>
                </a:solidFill>
                <a:latin typeface="+mn-lt"/>
                <a:ea typeface="+mn-ea"/>
                <a:cs typeface="+mn-cs"/>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r>
              <a:rPr lang="en-GB" noProof="0"/>
              <a:t>Title</a:t>
            </a:r>
          </a:p>
        </p:txBody>
      </p:sp>
      <p:sp>
        <p:nvSpPr>
          <p:cNvPr id="27" name="Text Placeholder 3">
            <a:extLst>
              <a:ext uri="{FF2B5EF4-FFF2-40B4-BE49-F238E27FC236}">
                <a16:creationId xmlns:a16="http://schemas.microsoft.com/office/drawing/2014/main" id="{C830ACDF-09FF-8349-A8BE-0D46FFE67387}"/>
              </a:ext>
            </a:extLst>
          </p:cNvPr>
          <p:cNvSpPr>
            <a:spLocks noGrp="1"/>
          </p:cNvSpPr>
          <p:nvPr>
            <p:ph type="body" sz="half" idx="15" hasCustomPrompt="1"/>
          </p:nvPr>
        </p:nvSpPr>
        <p:spPr>
          <a:xfrm>
            <a:off x="6576996" y="1438310"/>
            <a:ext cx="1884692" cy="278532"/>
          </a:xfrm>
        </p:spPr>
        <p:txBody>
          <a:bodyPr>
            <a:noAutofit/>
          </a:bodyPr>
          <a:lstStyle>
            <a:lvl1pPr marL="0" indent="0" algn="ctr" defTabSz="685783" rtl="0" eaLnBrk="1" latinLnBrk="0" hangingPunct="1">
              <a:lnSpc>
                <a:spcPct val="90000"/>
              </a:lnSpc>
              <a:spcBef>
                <a:spcPts val="750"/>
              </a:spcBef>
              <a:buSzPct val="70000"/>
              <a:buFont typeface="Wingdings" pitchFamily="2" charset="2"/>
              <a:buNone/>
              <a:defRPr lang="en-GB" sz="1600" b="1" kern="1200" spc="-151" baseline="0" noProof="0" dirty="0">
                <a:solidFill>
                  <a:schemeClr val="tx1">
                    <a:lumMod val="65000"/>
                    <a:lumOff val="35000"/>
                  </a:schemeClr>
                </a:solidFill>
                <a:latin typeface="+mn-lt"/>
                <a:ea typeface="+mn-ea"/>
                <a:cs typeface="+mn-cs"/>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r>
              <a:rPr lang="en-GB" noProof="0"/>
              <a:t>Title</a:t>
            </a:r>
          </a:p>
        </p:txBody>
      </p:sp>
      <p:sp>
        <p:nvSpPr>
          <p:cNvPr id="28" name="Text Placeholder 3">
            <a:extLst>
              <a:ext uri="{FF2B5EF4-FFF2-40B4-BE49-F238E27FC236}">
                <a16:creationId xmlns:a16="http://schemas.microsoft.com/office/drawing/2014/main" id="{B059E9CF-8792-0349-814D-24E0F850BFBF}"/>
              </a:ext>
            </a:extLst>
          </p:cNvPr>
          <p:cNvSpPr>
            <a:spLocks noGrp="1"/>
          </p:cNvSpPr>
          <p:nvPr>
            <p:ph type="body" sz="half" idx="16" hasCustomPrompt="1"/>
          </p:nvPr>
        </p:nvSpPr>
        <p:spPr>
          <a:xfrm>
            <a:off x="5081017" y="3604250"/>
            <a:ext cx="1884692" cy="278532"/>
          </a:xfrm>
        </p:spPr>
        <p:txBody>
          <a:bodyPr>
            <a:noAutofit/>
          </a:bodyPr>
          <a:lstStyle>
            <a:lvl1pPr marL="0" indent="0" algn="ctr" defTabSz="685783" rtl="0" eaLnBrk="1" latinLnBrk="0" hangingPunct="1">
              <a:lnSpc>
                <a:spcPct val="90000"/>
              </a:lnSpc>
              <a:spcBef>
                <a:spcPts val="750"/>
              </a:spcBef>
              <a:buSzPct val="70000"/>
              <a:buFont typeface="Wingdings" pitchFamily="2" charset="2"/>
              <a:buNone/>
              <a:defRPr lang="en-GB" sz="1600" b="1" kern="1200" spc="-151" baseline="0" noProof="0" dirty="0">
                <a:solidFill>
                  <a:schemeClr val="tx1">
                    <a:lumMod val="65000"/>
                    <a:lumOff val="35000"/>
                  </a:schemeClr>
                </a:solidFill>
                <a:latin typeface="+mn-lt"/>
                <a:ea typeface="+mn-ea"/>
                <a:cs typeface="+mn-cs"/>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r>
              <a:rPr lang="en-GB" noProof="0"/>
              <a:t>Title</a:t>
            </a:r>
          </a:p>
        </p:txBody>
      </p:sp>
      <p:sp>
        <p:nvSpPr>
          <p:cNvPr id="29" name="Text Placeholder 3">
            <a:extLst>
              <a:ext uri="{FF2B5EF4-FFF2-40B4-BE49-F238E27FC236}">
                <a16:creationId xmlns:a16="http://schemas.microsoft.com/office/drawing/2014/main" id="{492F65F8-A27C-5C42-8CFE-0FC55BDB29A7}"/>
              </a:ext>
            </a:extLst>
          </p:cNvPr>
          <p:cNvSpPr>
            <a:spLocks noGrp="1"/>
          </p:cNvSpPr>
          <p:nvPr>
            <p:ph type="body" sz="half" idx="17" hasCustomPrompt="1"/>
          </p:nvPr>
        </p:nvSpPr>
        <p:spPr>
          <a:xfrm>
            <a:off x="2089062" y="3604250"/>
            <a:ext cx="1884692" cy="278532"/>
          </a:xfrm>
        </p:spPr>
        <p:txBody>
          <a:bodyPr>
            <a:noAutofit/>
          </a:bodyPr>
          <a:lstStyle>
            <a:lvl1pPr marL="0" indent="0" algn="ctr" defTabSz="685783" rtl="0" eaLnBrk="1" latinLnBrk="0" hangingPunct="1">
              <a:lnSpc>
                <a:spcPct val="90000"/>
              </a:lnSpc>
              <a:spcBef>
                <a:spcPts val="750"/>
              </a:spcBef>
              <a:buSzPct val="70000"/>
              <a:buFont typeface="Wingdings" pitchFamily="2" charset="2"/>
              <a:buNone/>
              <a:defRPr lang="en-GB" sz="1600" b="1" kern="1200" spc="-151" baseline="0" noProof="0" dirty="0">
                <a:solidFill>
                  <a:schemeClr val="tx1">
                    <a:lumMod val="65000"/>
                    <a:lumOff val="35000"/>
                  </a:schemeClr>
                </a:solidFill>
                <a:latin typeface="+mn-lt"/>
                <a:ea typeface="+mn-ea"/>
                <a:cs typeface="+mn-cs"/>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r>
              <a:rPr lang="en-GB" noProof="0"/>
              <a:t>Title</a:t>
            </a:r>
          </a:p>
        </p:txBody>
      </p:sp>
      <p:sp>
        <p:nvSpPr>
          <p:cNvPr id="30" name="Text Placeholder 3">
            <a:extLst>
              <a:ext uri="{FF2B5EF4-FFF2-40B4-BE49-F238E27FC236}">
                <a16:creationId xmlns:a16="http://schemas.microsoft.com/office/drawing/2014/main" id="{27209CD4-07D0-0A44-80F2-9C9F2DB60C86}"/>
              </a:ext>
            </a:extLst>
          </p:cNvPr>
          <p:cNvSpPr>
            <a:spLocks noGrp="1"/>
          </p:cNvSpPr>
          <p:nvPr>
            <p:ph type="body" sz="half" idx="18" hasCustomPrompt="1"/>
          </p:nvPr>
        </p:nvSpPr>
        <p:spPr>
          <a:xfrm>
            <a:off x="593083" y="1438310"/>
            <a:ext cx="1884692" cy="278532"/>
          </a:xfrm>
        </p:spPr>
        <p:txBody>
          <a:bodyPr>
            <a:noAutofit/>
          </a:bodyPr>
          <a:lstStyle>
            <a:lvl1pPr marL="0" indent="0" algn="ctr" defTabSz="685783" rtl="0" eaLnBrk="1" latinLnBrk="0" hangingPunct="1">
              <a:lnSpc>
                <a:spcPct val="90000"/>
              </a:lnSpc>
              <a:spcBef>
                <a:spcPts val="750"/>
              </a:spcBef>
              <a:buSzPct val="70000"/>
              <a:buFont typeface="Wingdings" pitchFamily="2" charset="2"/>
              <a:buNone/>
              <a:defRPr lang="en-GB" sz="1600" b="1" kern="1200" spc="-151" baseline="0" noProof="0" dirty="0">
                <a:solidFill>
                  <a:schemeClr val="tx1">
                    <a:lumMod val="65000"/>
                    <a:lumOff val="35000"/>
                  </a:schemeClr>
                </a:solidFill>
                <a:latin typeface="+mn-lt"/>
                <a:ea typeface="+mn-ea"/>
                <a:cs typeface="+mn-cs"/>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r>
              <a:rPr lang="en-GB" noProof="0"/>
              <a:t>Title</a:t>
            </a:r>
          </a:p>
        </p:txBody>
      </p:sp>
      <p:pic>
        <p:nvPicPr>
          <p:cNvPr id="15" name="Picture 14">
            <a:extLst>
              <a:ext uri="{FF2B5EF4-FFF2-40B4-BE49-F238E27FC236}">
                <a16:creationId xmlns:a16="http://schemas.microsoft.com/office/drawing/2014/main" id="{7DBA8D70-8012-47E0-9F8F-6E5082D1B3B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3569" y="4722012"/>
            <a:ext cx="865632" cy="186111"/>
          </a:xfrm>
          <a:prstGeom prst="rect">
            <a:avLst/>
          </a:prstGeom>
        </p:spPr>
      </p:pic>
    </p:spTree>
    <p:extLst>
      <p:ext uri="{BB962C8B-B14F-4D97-AF65-F5344CB8AC3E}">
        <p14:creationId xmlns:p14="http://schemas.microsoft.com/office/powerpoint/2010/main" val="417414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199652-1EE0-E04A-88C9-6E086946D17A}"/>
              </a:ext>
            </a:extLst>
          </p:cNvPr>
          <p:cNvSpPr>
            <a:spLocks noGrp="1"/>
          </p:cNvSpPr>
          <p:nvPr>
            <p:ph type="ctrTitle"/>
          </p:nvPr>
        </p:nvSpPr>
        <p:spPr>
          <a:xfrm>
            <a:off x="353568" y="318052"/>
            <a:ext cx="7868080" cy="666022"/>
          </a:xfrm>
        </p:spPr>
        <p:txBody>
          <a:bodyPr anchor="b">
            <a:noAutofit/>
          </a:bodyPr>
          <a:lstStyle>
            <a:lvl1pPr algn="l" fontAlgn="t" hangingPunct="0">
              <a:defRPr sz="3600" b="1" spc="-300">
                <a:solidFill>
                  <a:schemeClr val="tx1">
                    <a:lumMod val="85000"/>
                    <a:lumOff val="15000"/>
                  </a:schemeClr>
                </a:solidFill>
              </a:defRPr>
            </a:lvl1pPr>
          </a:lstStyle>
          <a:p>
            <a:r>
              <a:rPr lang="en-US" noProof="0"/>
              <a:t>Click to edit Master title style</a:t>
            </a:r>
            <a:endParaRPr lang="en-GB" noProof="0"/>
          </a:p>
        </p:txBody>
      </p:sp>
      <p:sp>
        <p:nvSpPr>
          <p:cNvPr id="7" name="Subtitle 2">
            <a:extLst>
              <a:ext uri="{FF2B5EF4-FFF2-40B4-BE49-F238E27FC236}">
                <a16:creationId xmlns:a16="http://schemas.microsoft.com/office/drawing/2014/main" id="{348C3F4F-0D88-6E4B-801F-50B562364596}"/>
              </a:ext>
            </a:extLst>
          </p:cNvPr>
          <p:cNvSpPr>
            <a:spLocks noGrp="1"/>
          </p:cNvSpPr>
          <p:nvPr>
            <p:ph type="subTitle" idx="1"/>
          </p:nvPr>
        </p:nvSpPr>
        <p:spPr>
          <a:xfrm>
            <a:off x="353567" y="1116370"/>
            <a:ext cx="7868081" cy="354621"/>
          </a:xfrm>
        </p:spPr>
        <p:txBody>
          <a:bodyPr>
            <a:noAutofit/>
          </a:bodyPr>
          <a:lstStyle>
            <a:lvl1pPr marL="0" indent="0" algn="l">
              <a:buNone/>
              <a:defRPr sz="2000" b="1" spc="-151">
                <a:solidFill>
                  <a:schemeClr val="tx1">
                    <a:lumMod val="65000"/>
                    <a:lumOff val="35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noProof="0"/>
              <a:t>Click to edit Master subtitle style</a:t>
            </a:r>
            <a:endParaRPr lang="en-GB" noProof="0"/>
          </a:p>
        </p:txBody>
      </p:sp>
      <p:sp>
        <p:nvSpPr>
          <p:cNvPr id="8" name="Text Placeholder 3">
            <a:extLst>
              <a:ext uri="{FF2B5EF4-FFF2-40B4-BE49-F238E27FC236}">
                <a16:creationId xmlns:a16="http://schemas.microsoft.com/office/drawing/2014/main" id="{1B282057-46F6-6143-A9F6-93B47DF95CB2}"/>
              </a:ext>
            </a:extLst>
          </p:cNvPr>
          <p:cNvSpPr>
            <a:spLocks noGrp="1"/>
          </p:cNvSpPr>
          <p:nvPr>
            <p:ph type="body" sz="half" idx="2" hasCustomPrompt="1"/>
          </p:nvPr>
        </p:nvSpPr>
        <p:spPr>
          <a:xfrm>
            <a:off x="353570" y="1600440"/>
            <a:ext cx="7868079" cy="2804584"/>
          </a:xfrm>
        </p:spPr>
        <p:txBody>
          <a:bodyPr>
            <a:noAutofit/>
          </a:bodyPr>
          <a:lstStyle>
            <a:lvl1pPr marL="0" indent="0">
              <a:buNone/>
              <a:defRPr sz="1800" b="0" spc="-91" baseline="0">
                <a:solidFill>
                  <a:schemeClr val="tx1">
                    <a:lumMod val="65000"/>
                    <a:lumOff val="35000"/>
                  </a:schemeClr>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a:t>Click to edit body text style</a:t>
            </a:r>
          </a:p>
        </p:txBody>
      </p:sp>
      <p:sp>
        <p:nvSpPr>
          <p:cNvPr id="2" name="TextBox 1">
            <a:extLst>
              <a:ext uri="{FF2B5EF4-FFF2-40B4-BE49-F238E27FC236}">
                <a16:creationId xmlns:a16="http://schemas.microsoft.com/office/drawing/2014/main" id="{A1C84CB7-D9A4-1F4D-8022-616E015BD2F9}"/>
              </a:ext>
            </a:extLst>
          </p:cNvPr>
          <p:cNvSpPr txBox="1"/>
          <p:nvPr userDrawn="1"/>
        </p:nvSpPr>
        <p:spPr>
          <a:xfrm>
            <a:off x="9910482" y="4814047"/>
            <a:ext cx="0" cy="0"/>
          </a:xfrm>
          <a:prstGeom prst="rect">
            <a:avLst/>
          </a:prstGeom>
        </p:spPr>
        <p:txBody>
          <a:bodyPr vert="horz" wrap="none" lIns="91440" tIns="45720" rIns="91440" bIns="45720" rtlCol="0">
            <a:noAutofit/>
          </a:bodyPr>
          <a:lstStyle/>
          <a:p>
            <a:pPr marL="0" marR="0" indent="0" algn="l" defTabSz="914354" rtl="0" eaLnBrk="1" fontAlgn="auto" latinLnBrk="0" hangingPunct="1">
              <a:lnSpc>
                <a:spcPct val="90000"/>
              </a:lnSpc>
              <a:spcBef>
                <a:spcPts val="1000"/>
              </a:spcBef>
              <a:spcAft>
                <a:spcPts val="0"/>
              </a:spcAft>
              <a:buClrTx/>
              <a:buSzTx/>
              <a:buFont typeface="Wingdings" pitchFamily="2" charset="2"/>
              <a:buNone/>
              <a:tabLst/>
            </a:pPr>
            <a:endParaRPr kumimoji="0" lang="en-US" sz="2400" b="1" i="0" u="none" strike="noStrike" kern="1200" cap="none" spc="-151" normalizeH="0" baseline="0" noProof="0">
              <a:ln>
                <a:noFill/>
              </a:ln>
              <a:solidFill>
                <a:srgbClr val="FFFFFF"/>
              </a:solidFill>
              <a:effectLst/>
              <a:uLnTx/>
              <a:uFillTx/>
              <a:latin typeface="Arial" panose="020B0604020202020204"/>
              <a:ea typeface="+mn-ea"/>
              <a:cs typeface="+mn-cs"/>
            </a:endParaRPr>
          </a:p>
        </p:txBody>
      </p:sp>
      <p:pic>
        <p:nvPicPr>
          <p:cNvPr id="4" name="Picture 3" descr="Background pattern&#10;&#10;Description automatically generated">
            <a:extLst>
              <a:ext uri="{FF2B5EF4-FFF2-40B4-BE49-F238E27FC236}">
                <a16:creationId xmlns:a16="http://schemas.microsoft.com/office/drawing/2014/main" id="{BA92B8BA-F14D-DB48-9E14-540AEE65C5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1081"/>
          <a:stretch/>
        </p:blipFill>
        <p:spPr>
          <a:xfrm>
            <a:off x="6687201" y="2312894"/>
            <a:ext cx="2456799" cy="2830606"/>
          </a:xfrm>
          <a:prstGeom prst="rect">
            <a:avLst/>
          </a:prstGeom>
        </p:spPr>
      </p:pic>
      <p:pic>
        <p:nvPicPr>
          <p:cNvPr id="9" name="Picture 8">
            <a:extLst>
              <a:ext uri="{FF2B5EF4-FFF2-40B4-BE49-F238E27FC236}">
                <a16:creationId xmlns:a16="http://schemas.microsoft.com/office/drawing/2014/main" id="{F88B3788-B286-4955-BAC6-A426882AC7D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53569" y="4722012"/>
            <a:ext cx="865632" cy="186111"/>
          </a:xfrm>
          <a:prstGeom prst="rect">
            <a:avLst/>
          </a:prstGeom>
        </p:spPr>
      </p:pic>
    </p:spTree>
    <p:extLst>
      <p:ext uri="{BB962C8B-B14F-4D97-AF65-F5344CB8AC3E}">
        <p14:creationId xmlns:p14="http://schemas.microsoft.com/office/powerpoint/2010/main" val="404629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centag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199652-1EE0-E04A-88C9-6E086946D17A}"/>
              </a:ext>
            </a:extLst>
          </p:cNvPr>
          <p:cNvSpPr>
            <a:spLocks noGrp="1"/>
          </p:cNvSpPr>
          <p:nvPr>
            <p:ph type="ctrTitle"/>
          </p:nvPr>
        </p:nvSpPr>
        <p:spPr>
          <a:xfrm>
            <a:off x="798786" y="423155"/>
            <a:ext cx="7546428" cy="666022"/>
          </a:xfrm>
        </p:spPr>
        <p:txBody>
          <a:bodyPr anchor="b">
            <a:noAutofit/>
          </a:bodyPr>
          <a:lstStyle>
            <a:lvl1pPr algn="ctr" fontAlgn="t" hangingPunct="0">
              <a:defRPr sz="3600" b="1" spc="-300">
                <a:solidFill>
                  <a:schemeClr val="tx1">
                    <a:lumMod val="75000"/>
                    <a:lumOff val="25000"/>
                  </a:schemeClr>
                </a:solidFill>
              </a:defRPr>
            </a:lvl1pPr>
          </a:lstStyle>
          <a:p>
            <a:r>
              <a:rPr lang="en-US" noProof="0"/>
              <a:t>Click to edit Master title style</a:t>
            </a:r>
            <a:endParaRPr lang="en-GB" noProof="0"/>
          </a:p>
        </p:txBody>
      </p:sp>
      <p:sp>
        <p:nvSpPr>
          <p:cNvPr id="13" name="Text Placeholder 3">
            <a:extLst>
              <a:ext uri="{FF2B5EF4-FFF2-40B4-BE49-F238E27FC236}">
                <a16:creationId xmlns:a16="http://schemas.microsoft.com/office/drawing/2014/main" id="{8255B385-D555-5743-ADF2-5B36BED40524}"/>
              </a:ext>
            </a:extLst>
          </p:cNvPr>
          <p:cNvSpPr>
            <a:spLocks noGrp="1"/>
          </p:cNvSpPr>
          <p:nvPr>
            <p:ph type="body" sz="half" idx="2" hasCustomPrompt="1"/>
          </p:nvPr>
        </p:nvSpPr>
        <p:spPr>
          <a:xfrm>
            <a:off x="798789" y="3861108"/>
            <a:ext cx="1555529" cy="492413"/>
          </a:xfrm>
        </p:spPr>
        <p:txBody>
          <a:bodyPr>
            <a:noAutofit/>
          </a:bodyPr>
          <a:lstStyle>
            <a:lvl1pPr marL="0" indent="0" algn="ctr">
              <a:buNone/>
              <a:defRPr sz="1000" b="0" spc="-60"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Click to edit body text style</a:t>
            </a:r>
          </a:p>
        </p:txBody>
      </p:sp>
      <p:sp>
        <p:nvSpPr>
          <p:cNvPr id="15" name="Text Placeholder 3">
            <a:extLst>
              <a:ext uri="{FF2B5EF4-FFF2-40B4-BE49-F238E27FC236}">
                <a16:creationId xmlns:a16="http://schemas.microsoft.com/office/drawing/2014/main" id="{16091912-148E-B140-AF80-1D2282F55840}"/>
              </a:ext>
            </a:extLst>
          </p:cNvPr>
          <p:cNvSpPr>
            <a:spLocks noGrp="1"/>
          </p:cNvSpPr>
          <p:nvPr>
            <p:ph type="body" sz="half" idx="10" hasCustomPrompt="1"/>
          </p:nvPr>
        </p:nvSpPr>
        <p:spPr>
          <a:xfrm>
            <a:off x="2684361" y="3861108"/>
            <a:ext cx="1555529" cy="492413"/>
          </a:xfrm>
        </p:spPr>
        <p:txBody>
          <a:bodyPr>
            <a:noAutofit/>
          </a:bodyPr>
          <a:lstStyle>
            <a:lvl1pPr marL="0" indent="0" algn="ctr">
              <a:buNone/>
              <a:defRPr sz="1000" b="0" spc="-60"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Click to edit body text style</a:t>
            </a:r>
          </a:p>
        </p:txBody>
      </p:sp>
      <p:sp>
        <p:nvSpPr>
          <p:cNvPr id="17" name="Text Placeholder 3">
            <a:extLst>
              <a:ext uri="{FF2B5EF4-FFF2-40B4-BE49-F238E27FC236}">
                <a16:creationId xmlns:a16="http://schemas.microsoft.com/office/drawing/2014/main" id="{FA1BF39B-B2BE-4F4B-A3CF-26EBE5D3A23E}"/>
              </a:ext>
            </a:extLst>
          </p:cNvPr>
          <p:cNvSpPr>
            <a:spLocks noGrp="1"/>
          </p:cNvSpPr>
          <p:nvPr>
            <p:ph type="body" sz="half" idx="11" hasCustomPrompt="1"/>
          </p:nvPr>
        </p:nvSpPr>
        <p:spPr>
          <a:xfrm>
            <a:off x="4732927" y="3861108"/>
            <a:ext cx="1555529" cy="492413"/>
          </a:xfrm>
        </p:spPr>
        <p:txBody>
          <a:bodyPr>
            <a:noAutofit/>
          </a:bodyPr>
          <a:lstStyle>
            <a:lvl1pPr marL="0" indent="0" algn="ctr">
              <a:buNone/>
              <a:defRPr sz="1000" b="0" spc="-60"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Click to edit body text style</a:t>
            </a:r>
          </a:p>
        </p:txBody>
      </p:sp>
      <p:sp>
        <p:nvSpPr>
          <p:cNvPr id="19" name="Text Placeholder 3">
            <a:extLst>
              <a:ext uri="{FF2B5EF4-FFF2-40B4-BE49-F238E27FC236}">
                <a16:creationId xmlns:a16="http://schemas.microsoft.com/office/drawing/2014/main" id="{94B710A6-4E60-7B46-A633-F7B19A79E3CC}"/>
              </a:ext>
            </a:extLst>
          </p:cNvPr>
          <p:cNvSpPr>
            <a:spLocks noGrp="1"/>
          </p:cNvSpPr>
          <p:nvPr>
            <p:ph type="body" sz="half" idx="12" hasCustomPrompt="1"/>
          </p:nvPr>
        </p:nvSpPr>
        <p:spPr>
          <a:xfrm>
            <a:off x="6781491" y="3861108"/>
            <a:ext cx="1555529" cy="492413"/>
          </a:xfrm>
        </p:spPr>
        <p:txBody>
          <a:bodyPr>
            <a:noAutofit/>
          </a:bodyPr>
          <a:lstStyle>
            <a:lvl1pPr marL="0" indent="0" algn="ctr">
              <a:buNone/>
              <a:defRPr sz="1000" b="0" spc="-60" baseline="0">
                <a:solidFill>
                  <a:schemeClr val="tx1">
                    <a:lumMod val="65000"/>
                    <a:lumOff val="35000"/>
                  </a:schemeClr>
                </a:solidFill>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lvl="0"/>
            <a:r>
              <a:rPr lang="en-GB" noProof="0"/>
              <a:t>Click to edit body text style</a:t>
            </a:r>
          </a:p>
        </p:txBody>
      </p:sp>
      <p:sp>
        <p:nvSpPr>
          <p:cNvPr id="28" name="Text Placeholder 3">
            <a:extLst>
              <a:ext uri="{FF2B5EF4-FFF2-40B4-BE49-F238E27FC236}">
                <a16:creationId xmlns:a16="http://schemas.microsoft.com/office/drawing/2014/main" id="{690D3BA8-27F8-4542-ADB0-9B34FB7570CD}"/>
              </a:ext>
            </a:extLst>
          </p:cNvPr>
          <p:cNvSpPr>
            <a:spLocks noGrp="1"/>
          </p:cNvSpPr>
          <p:nvPr>
            <p:ph type="body" sz="half" idx="13" hasCustomPrompt="1"/>
          </p:nvPr>
        </p:nvSpPr>
        <p:spPr>
          <a:xfrm>
            <a:off x="2684359" y="3515742"/>
            <a:ext cx="1555531" cy="310022"/>
          </a:xfrm>
        </p:spPr>
        <p:txBody>
          <a:bodyPr>
            <a:noAutofit/>
          </a:bodyPr>
          <a:lstStyle>
            <a:lvl1pPr marL="0" indent="0" algn="ctr">
              <a:buNone/>
              <a:defRPr lang="en-GB" sz="1600" b="1" kern="1200" spc="-150" baseline="0" noProof="0" dirty="0">
                <a:solidFill>
                  <a:schemeClr val="tx1">
                    <a:lumMod val="65000"/>
                    <a:lumOff val="35000"/>
                  </a:schemeClr>
                </a:solidFill>
                <a:latin typeface="+mn-lt"/>
                <a:ea typeface="+mn-ea"/>
                <a:cs typeface="+mn-cs"/>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marL="0" lvl="0" indent="0" algn="ctr" defTabSz="685783" rtl="0" eaLnBrk="1" latinLnBrk="0" hangingPunct="1">
              <a:lnSpc>
                <a:spcPct val="90000"/>
              </a:lnSpc>
              <a:spcBef>
                <a:spcPts val="750"/>
              </a:spcBef>
              <a:buSzPct val="70000"/>
              <a:buFont typeface="Wingdings" pitchFamily="2" charset="2"/>
              <a:buNone/>
            </a:pPr>
            <a:r>
              <a:rPr lang="en-GB" noProof="0"/>
              <a:t>Title</a:t>
            </a:r>
          </a:p>
        </p:txBody>
      </p:sp>
      <p:sp>
        <p:nvSpPr>
          <p:cNvPr id="29" name="Text Placeholder 3">
            <a:extLst>
              <a:ext uri="{FF2B5EF4-FFF2-40B4-BE49-F238E27FC236}">
                <a16:creationId xmlns:a16="http://schemas.microsoft.com/office/drawing/2014/main" id="{C940EF7F-CF5A-484E-A396-EA1F63592EB1}"/>
              </a:ext>
            </a:extLst>
          </p:cNvPr>
          <p:cNvSpPr>
            <a:spLocks noGrp="1"/>
          </p:cNvSpPr>
          <p:nvPr>
            <p:ph type="body" sz="half" idx="14" hasCustomPrompt="1"/>
          </p:nvPr>
        </p:nvSpPr>
        <p:spPr>
          <a:xfrm>
            <a:off x="4732925" y="3515742"/>
            <a:ext cx="1555531" cy="310022"/>
          </a:xfrm>
        </p:spPr>
        <p:txBody>
          <a:bodyPr>
            <a:noAutofit/>
          </a:bodyPr>
          <a:lstStyle>
            <a:lvl1pPr marL="0" indent="0" algn="ctr">
              <a:buNone/>
              <a:defRPr lang="en-GB" sz="1600" b="1" kern="1200" spc="-150" baseline="0" noProof="0" dirty="0">
                <a:solidFill>
                  <a:schemeClr val="tx1">
                    <a:lumMod val="65000"/>
                    <a:lumOff val="35000"/>
                  </a:schemeClr>
                </a:solidFill>
                <a:latin typeface="+mn-lt"/>
                <a:ea typeface="+mn-ea"/>
                <a:cs typeface="+mn-cs"/>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marL="0" lvl="0" indent="0" algn="ctr" defTabSz="685783" rtl="0" eaLnBrk="1" latinLnBrk="0" hangingPunct="1">
              <a:lnSpc>
                <a:spcPct val="90000"/>
              </a:lnSpc>
              <a:spcBef>
                <a:spcPts val="750"/>
              </a:spcBef>
              <a:buSzPct val="70000"/>
              <a:buFont typeface="Wingdings" pitchFamily="2" charset="2"/>
              <a:buNone/>
            </a:pPr>
            <a:r>
              <a:rPr lang="en-GB" noProof="0"/>
              <a:t>Title</a:t>
            </a:r>
          </a:p>
        </p:txBody>
      </p:sp>
      <p:sp>
        <p:nvSpPr>
          <p:cNvPr id="30" name="Text Placeholder 3">
            <a:extLst>
              <a:ext uri="{FF2B5EF4-FFF2-40B4-BE49-F238E27FC236}">
                <a16:creationId xmlns:a16="http://schemas.microsoft.com/office/drawing/2014/main" id="{1D741D7B-0432-7148-9935-167518B05774}"/>
              </a:ext>
            </a:extLst>
          </p:cNvPr>
          <p:cNvSpPr>
            <a:spLocks noGrp="1"/>
          </p:cNvSpPr>
          <p:nvPr>
            <p:ph type="body" sz="half" idx="15" hasCustomPrompt="1"/>
          </p:nvPr>
        </p:nvSpPr>
        <p:spPr>
          <a:xfrm>
            <a:off x="6781491" y="3515742"/>
            <a:ext cx="1555531" cy="310022"/>
          </a:xfrm>
        </p:spPr>
        <p:txBody>
          <a:bodyPr>
            <a:noAutofit/>
          </a:bodyPr>
          <a:lstStyle>
            <a:lvl1pPr marL="0" indent="0" algn="ctr">
              <a:buNone/>
              <a:defRPr lang="en-GB" sz="1600" b="1" kern="1200" spc="-150" baseline="0" noProof="0" dirty="0">
                <a:solidFill>
                  <a:schemeClr val="tx1">
                    <a:lumMod val="65000"/>
                    <a:lumOff val="35000"/>
                  </a:schemeClr>
                </a:solidFill>
                <a:latin typeface="+mn-lt"/>
                <a:ea typeface="+mn-ea"/>
                <a:cs typeface="+mn-cs"/>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marL="0" lvl="0" indent="0" algn="ctr" defTabSz="685783" rtl="0" eaLnBrk="1" latinLnBrk="0" hangingPunct="1">
              <a:lnSpc>
                <a:spcPct val="90000"/>
              </a:lnSpc>
              <a:spcBef>
                <a:spcPts val="750"/>
              </a:spcBef>
              <a:buSzPct val="70000"/>
              <a:buFont typeface="Wingdings" pitchFamily="2" charset="2"/>
              <a:buNone/>
            </a:pPr>
            <a:r>
              <a:rPr lang="en-GB" noProof="0"/>
              <a:t>Title</a:t>
            </a:r>
          </a:p>
        </p:txBody>
      </p:sp>
      <p:sp>
        <p:nvSpPr>
          <p:cNvPr id="31" name="Text Placeholder 3">
            <a:extLst>
              <a:ext uri="{FF2B5EF4-FFF2-40B4-BE49-F238E27FC236}">
                <a16:creationId xmlns:a16="http://schemas.microsoft.com/office/drawing/2014/main" id="{05F9BAAF-A41F-2E44-BA0E-623E3E86ADBA}"/>
              </a:ext>
            </a:extLst>
          </p:cNvPr>
          <p:cNvSpPr>
            <a:spLocks noGrp="1"/>
          </p:cNvSpPr>
          <p:nvPr>
            <p:ph type="body" sz="half" idx="16" hasCustomPrompt="1"/>
          </p:nvPr>
        </p:nvSpPr>
        <p:spPr>
          <a:xfrm>
            <a:off x="798787" y="3515742"/>
            <a:ext cx="1555531" cy="310022"/>
          </a:xfrm>
        </p:spPr>
        <p:txBody>
          <a:bodyPr>
            <a:noAutofit/>
          </a:bodyPr>
          <a:lstStyle>
            <a:lvl1pPr marL="0" indent="0" algn="ctr">
              <a:buNone/>
              <a:defRPr lang="en-GB" sz="1600" b="1" kern="1200" spc="-150" baseline="0" noProof="0" dirty="0">
                <a:solidFill>
                  <a:schemeClr val="tx1">
                    <a:lumMod val="65000"/>
                    <a:lumOff val="35000"/>
                  </a:schemeClr>
                </a:solidFill>
                <a:latin typeface="+mn-lt"/>
                <a:ea typeface="+mn-ea"/>
                <a:cs typeface="+mn-cs"/>
              </a:defRPr>
            </a:lvl1pPr>
            <a:lvl2pPr marL="457166" indent="0">
              <a:buNone/>
              <a:defRPr sz="1400"/>
            </a:lvl2pPr>
            <a:lvl3pPr marL="914331" indent="0">
              <a:buNone/>
              <a:defRPr sz="1200"/>
            </a:lvl3pPr>
            <a:lvl4pPr marL="1371498" indent="0">
              <a:buNone/>
              <a:defRPr sz="1000"/>
            </a:lvl4pPr>
            <a:lvl5pPr marL="1828664" indent="0">
              <a:buNone/>
              <a:defRPr sz="1000"/>
            </a:lvl5pPr>
            <a:lvl6pPr marL="2285829" indent="0">
              <a:buNone/>
              <a:defRPr sz="1000"/>
            </a:lvl6pPr>
            <a:lvl7pPr marL="2742994" indent="0">
              <a:buNone/>
              <a:defRPr sz="1000"/>
            </a:lvl7pPr>
            <a:lvl8pPr marL="3200160" indent="0">
              <a:buNone/>
              <a:defRPr sz="1000"/>
            </a:lvl8pPr>
            <a:lvl9pPr marL="3657326" indent="0">
              <a:buNone/>
              <a:defRPr sz="1000"/>
            </a:lvl9pPr>
          </a:lstStyle>
          <a:p>
            <a:pPr marL="0" lvl="0" indent="0" algn="ctr" defTabSz="685783" rtl="0" eaLnBrk="1" latinLnBrk="0" hangingPunct="1">
              <a:lnSpc>
                <a:spcPct val="90000"/>
              </a:lnSpc>
              <a:spcBef>
                <a:spcPts val="750"/>
              </a:spcBef>
              <a:buSzPct val="70000"/>
              <a:buFont typeface="Wingdings" pitchFamily="2" charset="2"/>
              <a:buNone/>
            </a:pPr>
            <a:r>
              <a:rPr lang="en-GB" noProof="0"/>
              <a:t>Title</a:t>
            </a:r>
          </a:p>
        </p:txBody>
      </p:sp>
      <p:pic>
        <p:nvPicPr>
          <p:cNvPr id="12" name="Picture 11">
            <a:extLst>
              <a:ext uri="{FF2B5EF4-FFF2-40B4-BE49-F238E27FC236}">
                <a16:creationId xmlns:a16="http://schemas.microsoft.com/office/drawing/2014/main" id="{81323817-7C5C-5940-8FD1-B9A1E84447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3682" y="4772526"/>
            <a:ext cx="721648" cy="155154"/>
          </a:xfrm>
          <a:prstGeom prst="rect">
            <a:avLst/>
          </a:prstGeom>
        </p:spPr>
      </p:pic>
    </p:spTree>
    <p:extLst>
      <p:ext uri="{BB962C8B-B14F-4D97-AF65-F5344CB8AC3E}">
        <p14:creationId xmlns:p14="http://schemas.microsoft.com/office/powerpoint/2010/main" val="176581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image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830BFA-D6CC-F040-A1BF-D878D2AA75DE}"/>
              </a:ext>
            </a:extLst>
          </p:cNvPr>
          <p:cNvSpPr>
            <a:spLocks noGrp="1"/>
          </p:cNvSpPr>
          <p:nvPr>
            <p:ph type="ctrTitle" hasCustomPrompt="1"/>
          </p:nvPr>
        </p:nvSpPr>
        <p:spPr>
          <a:xfrm>
            <a:off x="353569" y="389614"/>
            <a:ext cx="4162772" cy="1125853"/>
          </a:xfrm>
        </p:spPr>
        <p:txBody>
          <a:bodyPr anchor="b">
            <a:noAutofit/>
          </a:bodyPr>
          <a:lstStyle>
            <a:lvl1pPr algn="l" fontAlgn="t" hangingPunct="0">
              <a:defRPr sz="3600" b="1" spc="-300">
                <a:solidFill>
                  <a:schemeClr val="tx1">
                    <a:lumMod val="75000"/>
                    <a:lumOff val="25000"/>
                  </a:schemeClr>
                </a:solidFill>
              </a:defRPr>
            </a:lvl1pPr>
          </a:lstStyle>
          <a:p>
            <a:r>
              <a:rPr lang="en-GB" noProof="0"/>
              <a:t>Click to edit </a:t>
            </a:r>
            <a:br>
              <a:rPr lang="en-GB" noProof="0"/>
            </a:br>
            <a:r>
              <a:rPr lang="en-GB" noProof="0"/>
              <a:t>Master title</a:t>
            </a:r>
          </a:p>
        </p:txBody>
      </p:sp>
      <p:sp>
        <p:nvSpPr>
          <p:cNvPr id="6" name="Subtitle 2">
            <a:extLst>
              <a:ext uri="{FF2B5EF4-FFF2-40B4-BE49-F238E27FC236}">
                <a16:creationId xmlns:a16="http://schemas.microsoft.com/office/drawing/2014/main" id="{B7EAE0A5-280E-2448-8E4C-98BA03D6846A}"/>
              </a:ext>
            </a:extLst>
          </p:cNvPr>
          <p:cNvSpPr>
            <a:spLocks noGrp="1"/>
          </p:cNvSpPr>
          <p:nvPr>
            <p:ph type="subTitle" idx="1"/>
          </p:nvPr>
        </p:nvSpPr>
        <p:spPr>
          <a:xfrm>
            <a:off x="353568" y="1657247"/>
            <a:ext cx="4162773" cy="354621"/>
          </a:xfrm>
        </p:spPr>
        <p:txBody>
          <a:bodyPr>
            <a:noAutofit/>
          </a:bodyPr>
          <a:lstStyle>
            <a:lvl1pPr marL="0" indent="0" algn="l">
              <a:buNone/>
              <a:defRPr sz="2000" b="1" spc="-151">
                <a:solidFill>
                  <a:schemeClr val="tx1">
                    <a:lumMod val="65000"/>
                    <a:lumOff val="35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noProof="0"/>
              <a:t>Click to edit Master subtitle style</a:t>
            </a:r>
            <a:endParaRPr lang="en-GB" noProof="0"/>
          </a:p>
        </p:txBody>
      </p:sp>
      <p:sp>
        <p:nvSpPr>
          <p:cNvPr id="7" name="Text Placeholder 3">
            <a:extLst>
              <a:ext uri="{FF2B5EF4-FFF2-40B4-BE49-F238E27FC236}">
                <a16:creationId xmlns:a16="http://schemas.microsoft.com/office/drawing/2014/main" id="{005AF713-AFBD-0945-A565-3030D1725478}"/>
              </a:ext>
            </a:extLst>
          </p:cNvPr>
          <p:cNvSpPr>
            <a:spLocks noGrp="1"/>
          </p:cNvSpPr>
          <p:nvPr>
            <p:ph type="body" sz="half" idx="2" hasCustomPrompt="1"/>
          </p:nvPr>
        </p:nvSpPr>
        <p:spPr>
          <a:xfrm>
            <a:off x="353570" y="2124130"/>
            <a:ext cx="5220293" cy="2406226"/>
          </a:xfrm>
        </p:spPr>
        <p:txBody>
          <a:bodyPr>
            <a:noAutofit/>
          </a:bodyPr>
          <a:lstStyle>
            <a:lvl1pPr marL="0" indent="0">
              <a:buNone/>
              <a:defRPr sz="1800" b="0" spc="-91" baseline="0">
                <a:solidFill>
                  <a:schemeClr val="tx1">
                    <a:lumMod val="65000"/>
                    <a:lumOff val="35000"/>
                  </a:schemeClr>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a:t>Click to edit body text style</a:t>
            </a:r>
          </a:p>
        </p:txBody>
      </p:sp>
      <p:pic>
        <p:nvPicPr>
          <p:cNvPr id="10" name="Picture 9">
            <a:extLst>
              <a:ext uri="{FF2B5EF4-FFF2-40B4-BE49-F238E27FC236}">
                <a16:creationId xmlns:a16="http://schemas.microsoft.com/office/drawing/2014/main" id="{AC322D3E-8CC5-7C41-A294-ECCED6630FC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23682" y="4772526"/>
            <a:ext cx="721648" cy="155154"/>
          </a:xfrm>
          <a:prstGeom prst="rect">
            <a:avLst/>
          </a:prstGeom>
        </p:spPr>
      </p:pic>
      <p:pic>
        <p:nvPicPr>
          <p:cNvPr id="8" name="Picture 7">
            <a:extLst>
              <a:ext uri="{FF2B5EF4-FFF2-40B4-BE49-F238E27FC236}">
                <a16:creationId xmlns:a16="http://schemas.microsoft.com/office/drawing/2014/main" id="{3962DEC0-27F8-1045-B96B-104045A5E1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753101" y="-40341"/>
            <a:ext cx="3390900" cy="5183842"/>
          </a:xfrm>
          <a:prstGeom prst="rect">
            <a:avLst/>
          </a:prstGeom>
        </p:spPr>
      </p:pic>
      <p:sp>
        <p:nvSpPr>
          <p:cNvPr id="11" name="Rectangle 10">
            <a:extLst>
              <a:ext uri="{FF2B5EF4-FFF2-40B4-BE49-F238E27FC236}">
                <a16:creationId xmlns:a16="http://schemas.microsoft.com/office/drawing/2014/main" id="{D3C2CD09-C458-E74E-BCDC-68EEEDCAAFEC}"/>
              </a:ext>
            </a:extLst>
          </p:cNvPr>
          <p:cNvSpPr/>
          <p:nvPr userDrawn="1"/>
        </p:nvSpPr>
        <p:spPr>
          <a:xfrm>
            <a:off x="5753100" y="0"/>
            <a:ext cx="3390900" cy="5143500"/>
          </a:xfrm>
          <a:prstGeom prst="rect">
            <a:avLst/>
          </a:prstGeom>
          <a:solidFill>
            <a:srgbClr val="7030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1F062401-2CCE-4545-85FE-B747BC3F4292}"/>
              </a:ext>
            </a:extLst>
          </p:cNvPr>
          <p:cNvSpPr/>
          <p:nvPr userDrawn="1"/>
        </p:nvSpPr>
        <p:spPr>
          <a:xfrm>
            <a:off x="5199843" y="438947"/>
            <a:ext cx="1145607" cy="10271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4"/>
          </a:p>
        </p:txBody>
      </p:sp>
    </p:spTree>
    <p:extLst>
      <p:ext uri="{BB962C8B-B14F-4D97-AF65-F5344CB8AC3E}">
        <p14:creationId xmlns:p14="http://schemas.microsoft.com/office/powerpoint/2010/main" val="107253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im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0D3C22-55A4-6A41-AC4A-51BC1C3B07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763374" y="0"/>
            <a:ext cx="3390900" cy="5143500"/>
          </a:xfrm>
          <a:prstGeom prst="rect">
            <a:avLst/>
          </a:prstGeom>
        </p:spPr>
      </p:pic>
      <p:sp>
        <p:nvSpPr>
          <p:cNvPr id="5" name="Title 1">
            <a:extLst>
              <a:ext uri="{FF2B5EF4-FFF2-40B4-BE49-F238E27FC236}">
                <a16:creationId xmlns:a16="http://schemas.microsoft.com/office/drawing/2014/main" id="{451D8E82-89C8-6D4E-A5D1-2F9A17824555}"/>
              </a:ext>
            </a:extLst>
          </p:cNvPr>
          <p:cNvSpPr>
            <a:spLocks noGrp="1"/>
          </p:cNvSpPr>
          <p:nvPr>
            <p:ph type="ctrTitle" hasCustomPrompt="1"/>
          </p:nvPr>
        </p:nvSpPr>
        <p:spPr>
          <a:xfrm>
            <a:off x="353569" y="389614"/>
            <a:ext cx="4162772" cy="1125853"/>
          </a:xfrm>
        </p:spPr>
        <p:txBody>
          <a:bodyPr anchor="b">
            <a:noAutofit/>
          </a:bodyPr>
          <a:lstStyle>
            <a:lvl1pPr algn="l" fontAlgn="t" hangingPunct="0">
              <a:defRPr sz="3600" b="1" spc="-300">
                <a:solidFill>
                  <a:schemeClr val="tx1">
                    <a:lumMod val="75000"/>
                    <a:lumOff val="25000"/>
                  </a:schemeClr>
                </a:solidFill>
              </a:defRPr>
            </a:lvl1pPr>
          </a:lstStyle>
          <a:p>
            <a:r>
              <a:rPr lang="en-GB" noProof="0"/>
              <a:t>Click to edit </a:t>
            </a:r>
            <a:br>
              <a:rPr lang="en-GB" noProof="0"/>
            </a:br>
            <a:r>
              <a:rPr lang="en-GB" noProof="0"/>
              <a:t>Master title</a:t>
            </a:r>
          </a:p>
        </p:txBody>
      </p:sp>
      <p:sp>
        <p:nvSpPr>
          <p:cNvPr id="6" name="Subtitle 2">
            <a:extLst>
              <a:ext uri="{FF2B5EF4-FFF2-40B4-BE49-F238E27FC236}">
                <a16:creationId xmlns:a16="http://schemas.microsoft.com/office/drawing/2014/main" id="{D88A890F-847B-6E43-88D1-EC8F9FE31916}"/>
              </a:ext>
            </a:extLst>
          </p:cNvPr>
          <p:cNvSpPr>
            <a:spLocks noGrp="1"/>
          </p:cNvSpPr>
          <p:nvPr>
            <p:ph type="subTitle" idx="1"/>
          </p:nvPr>
        </p:nvSpPr>
        <p:spPr>
          <a:xfrm>
            <a:off x="353568" y="1657247"/>
            <a:ext cx="4162773" cy="354621"/>
          </a:xfrm>
        </p:spPr>
        <p:txBody>
          <a:bodyPr>
            <a:noAutofit/>
          </a:bodyPr>
          <a:lstStyle>
            <a:lvl1pPr marL="0" indent="0" algn="l">
              <a:buNone/>
              <a:defRPr sz="2000" b="1" spc="-151">
                <a:solidFill>
                  <a:schemeClr val="tx1">
                    <a:lumMod val="65000"/>
                    <a:lumOff val="35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noProof="0"/>
              <a:t>Click to edit Master subtitle style</a:t>
            </a:r>
            <a:endParaRPr lang="en-GB" noProof="0"/>
          </a:p>
        </p:txBody>
      </p:sp>
      <p:sp>
        <p:nvSpPr>
          <p:cNvPr id="7" name="Text Placeholder 3">
            <a:extLst>
              <a:ext uri="{FF2B5EF4-FFF2-40B4-BE49-F238E27FC236}">
                <a16:creationId xmlns:a16="http://schemas.microsoft.com/office/drawing/2014/main" id="{DC62F15A-B68E-AA4A-8A73-56083411B97A}"/>
              </a:ext>
            </a:extLst>
          </p:cNvPr>
          <p:cNvSpPr>
            <a:spLocks noGrp="1"/>
          </p:cNvSpPr>
          <p:nvPr>
            <p:ph type="body" sz="half" idx="2" hasCustomPrompt="1"/>
          </p:nvPr>
        </p:nvSpPr>
        <p:spPr>
          <a:xfrm>
            <a:off x="353570" y="2124130"/>
            <a:ext cx="5220293" cy="2406226"/>
          </a:xfrm>
        </p:spPr>
        <p:txBody>
          <a:bodyPr>
            <a:noAutofit/>
          </a:bodyPr>
          <a:lstStyle>
            <a:lvl1pPr marL="0" indent="0">
              <a:buNone/>
              <a:defRPr sz="1800" b="0" spc="-91" baseline="0">
                <a:solidFill>
                  <a:schemeClr val="tx1">
                    <a:lumMod val="65000"/>
                    <a:lumOff val="35000"/>
                  </a:schemeClr>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a:t>Click to edit body text style</a:t>
            </a:r>
          </a:p>
        </p:txBody>
      </p:sp>
      <p:sp>
        <p:nvSpPr>
          <p:cNvPr id="11" name="Rectangle 10">
            <a:extLst>
              <a:ext uri="{FF2B5EF4-FFF2-40B4-BE49-F238E27FC236}">
                <a16:creationId xmlns:a16="http://schemas.microsoft.com/office/drawing/2014/main" id="{050FBA97-259F-094A-BACE-D2FA8E0F6B0E}"/>
              </a:ext>
            </a:extLst>
          </p:cNvPr>
          <p:cNvSpPr/>
          <p:nvPr userDrawn="1"/>
        </p:nvSpPr>
        <p:spPr>
          <a:xfrm>
            <a:off x="5772646" y="0"/>
            <a:ext cx="3390900" cy="5143500"/>
          </a:xfrm>
          <a:prstGeom prst="rect">
            <a:avLst/>
          </a:prstGeom>
          <a:solidFill>
            <a:srgbClr val="7030A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25C853B8-ECA2-B548-9859-24ED33591781}"/>
              </a:ext>
            </a:extLst>
          </p:cNvPr>
          <p:cNvSpPr/>
          <p:nvPr userDrawn="1"/>
        </p:nvSpPr>
        <p:spPr>
          <a:xfrm>
            <a:off x="5199843" y="438947"/>
            <a:ext cx="1145607" cy="10271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4"/>
          </a:p>
        </p:txBody>
      </p:sp>
      <p:pic>
        <p:nvPicPr>
          <p:cNvPr id="13" name="Picture 12">
            <a:extLst>
              <a:ext uri="{FF2B5EF4-FFF2-40B4-BE49-F238E27FC236}">
                <a16:creationId xmlns:a16="http://schemas.microsoft.com/office/drawing/2014/main" id="{1E90C973-5572-4DAA-9274-2DAFC5128B9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53569" y="4722012"/>
            <a:ext cx="865632" cy="186111"/>
          </a:xfrm>
          <a:prstGeom prst="rect">
            <a:avLst/>
          </a:prstGeom>
        </p:spPr>
      </p:pic>
    </p:spTree>
    <p:extLst>
      <p:ext uri="{BB962C8B-B14F-4D97-AF65-F5344CB8AC3E}">
        <p14:creationId xmlns:p14="http://schemas.microsoft.com/office/powerpoint/2010/main" val="312411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image 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CF1915-A50D-2745-BA29-B68F30B5D528}"/>
              </a:ext>
            </a:extLst>
          </p:cNvPr>
          <p:cNvSpPr>
            <a:spLocks noGrp="1"/>
          </p:cNvSpPr>
          <p:nvPr>
            <p:ph type="ctrTitle" hasCustomPrompt="1"/>
          </p:nvPr>
        </p:nvSpPr>
        <p:spPr>
          <a:xfrm>
            <a:off x="353569" y="389614"/>
            <a:ext cx="4162772" cy="1125853"/>
          </a:xfrm>
        </p:spPr>
        <p:txBody>
          <a:bodyPr anchor="b">
            <a:noAutofit/>
          </a:bodyPr>
          <a:lstStyle>
            <a:lvl1pPr algn="l" fontAlgn="t" hangingPunct="0">
              <a:defRPr sz="3600" b="1" spc="-300">
                <a:solidFill>
                  <a:schemeClr val="tx1">
                    <a:lumMod val="75000"/>
                    <a:lumOff val="25000"/>
                  </a:schemeClr>
                </a:solidFill>
              </a:defRPr>
            </a:lvl1pPr>
          </a:lstStyle>
          <a:p>
            <a:r>
              <a:rPr lang="en-GB" noProof="0"/>
              <a:t>Click to edit </a:t>
            </a:r>
            <a:br>
              <a:rPr lang="en-GB" noProof="0"/>
            </a:br>
            <a:r>
              <a:rPr lang="en-GB" noProof="0"/>
              <a:t>Master title</a:t>
            </a:r>
          </a:p>
        </p:txBody>
      </p:sp>
      <p:sp>
        <p:nvSpPr>
          <p:cNvPr id="6" name="Subtitle 2">
            <a:extLst>
              <a:ext uri="{FF2B5EF4-FFF2-40B4-BE49-F238E27FC236}">
                <a16:creationId xmlns:a16="http://schemas.microsoft.com/office/drawing/2014/main" id="{9B47EA84-892A-3F49-BCA1-F218F2186E2B}"/>
              </a:ext>
            </a:extLst>
          </p:cNvPr>
          <p:cNvSpPr>
            <a:spLocks noGrp="1"/>
          </p:cNvSpPr>
          <p:nvPr>
            <p:ph type="subTitle" idx="1"/>
          </p:nvPr>
        </p:nvSpPr>
        <p:spPr>
          <a:xfrm>
            <a:off x="353568" y="1657247"/>
            <a:ext cx="4162773" cy="354621"/>
          </a:xfrm>
        </p:spPr>
        <p:txBody>
          <a:bodyPr>
            <a:noAutofit/>
          </a:bodyPr>
          <a:lstStyle>
            <a:lvl1pPr marL="0" indent="0" algn="l">
              <a:buNone/>
              <a:defRPr sz="2000" b="1" spc="-151">
                <a:solidFill>
                  <a:schemeClr val="tx1">
                    <a:lumMod val="65000"/>
                    <a:lumOff val="35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noProof="0"/>
              <a:t>Click to edit Master subtitle style</a:t>
            </a:r>
            <a:endParaRPr lang="en-GB" noProof="0"/>
          </a:p>
        </p:txBody>
      </p:sp>
      <p:sp>
        <p:nvSpPr>
          <p:cNvPr id="7" name="Text Placeholder 3">
            <a:extLst>
              <a:ext uri="{FF2B5EF4-FFF2-40B4-BE49-F238E27FC236}">
                <a16:creationId xmlns:a16="http://schemas.microsoft.com/office/drawing/2014/main" id="{A54BC518-9AB2-0448-8990-CCA5919C0489}"/>
              </a:ext>
            </a:extLst>
          </p:cNvPr>
          <p:cNvSpPr>
            <a:spLocks noGrp="1"/>
          </p:cNvSpPr>
          <p:nvPr>
            <p:ph type="body" sz="half" idx="2" hasCustomPrompt="1"/>
          </p:nvPr>
        </p:nvSpPr>
        <p:spPr>
          <a:xfrm>
            <a:off x="353570" y="2124130"/>
            <a:ext cx="5220293" cy="2406226"/>
          </a:xfrm>
        </p:spPr>
        <p:txBody>
          <a:bodyPr>
            <a:noAutofit/>
          </a:bodyPr>
          <a:lstStyle>
            <a:lvl1pPr marL="0" indent="0">
              <a:buNone/>
              <a:defRPr sz="1800" b="0" spc="-91" baseline="0">
                <a:solidFill>
                  <a:schemeClr val="tx1">
                    <a:lumMod val="65000"/>
                    <a:lumOff val="35000"/>
                  </a:schemeClr>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a:t>Click to edit body text style</a:t>
            </a:r>
          </a:p>
        </p:txBody>
      </p:sp>
      <p:pic>
        <p:nvPicPr>
          <p:cNvPr id="8" name="Picture 7">
            <a:extLst>
              <a:ext uri="{FF2B5EF4-FFF2-40B4-BE49-F238E27FC236}">
                <a16:creationId xmlns:a16="http://schemas.microsoft.com/office/drawing/2014/main" id="{5B4E5B3B-9940-0F43-A291-1755203A8D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753101" y="-40341"/>
            <a:ext cx="3390900" cy="5183842"/>
          </a:xfrm>
          <a:prstGeom prst="rect">
            <a:avLst/>
          </a:prstGeom>
        </p:spPr>
      </p:pic>
      <p:sp>
        <p:nvSpPr>
          <p:cNvPr id="11" name="Rectangle 10">
            <a:extLst>
              <a:ext uri="{FF2B5EF4-FFF2-40B4-BE49-F238E27FC236}">
                <a16:creationId xmlns:a16="http://schemas.microsoft.com/office/drawing/2014/main" id="{F894DAB7-BCDF-6547-BA9F-29487A272F31}"/>
              </a:ext>
            </a:extLst>
          </p:cNvPr>
          <p:cNvSpPr/>
          <p:nvPr userDrawn="1"/>
        </p:nvSpPr>
        <p:spPr>
          <a:xfrm>
            <a:off x="5753100" y="0"/>
            <a:ext cx="3390900" cy="5143500"/>
          </a:xfrm>
          <a:prstGeom prst="rect">
            <a:avLst/>
          </a:prstGeom>
          <a:solidFill>
            <a:srgbClr val="7030A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F3D905B8-95B4-CA4C-AC42-3E9EFC47570C}"/>
              </a:ext>
            </a:extLst>
          </p:cNvPr>
          <p:cNvSpPr/>
          <p:nvPr userDrawn="1"/>
        </p:nvSpPr>
        <p:spPr>
          <a:xfrm>
            <a:off x="5199843" y="438947"/>
            <a:ext cx="1145607" cy="10271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4"/>
          </a:p>
        </p:txBody>
      </p:sp>
      <p:pic>
        <p:nvPicPr>
          <p:cNvPr id="9" name="Picture 8">
            <a:extLst>
              <a:ext uri="{FF2B5EF4-FFF2-40B4-BE49-F238E27FC236}">
                <a16:creationId xmlns:a16="http://schemas.microsoft.com/office/drawing/2014/main" id="{C4132A58-4E9F-42EB-A7EF-014941AA6A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53569" y="4722012"/>
            <a:ext cx="865632" cy="186111"/>
          </a:xfrm>
          <a:prstGeom prst="rect">
            <a:avLst/>
          </a:prstGeom>
        </p:spPr>
      </p:pic>
    </p:spTree>
    <p:extLst>
      <p:ext uri="{BB962C8B-B14F-4D97-AF65-F5344CB8AC3E}">
        <p14:creationId xmlns:p14="http://schemas.microsoft.com/office/powerpoint/2010/main" val="38902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bulle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61E3AE-DC3F-9949-9C89-B9D27EC12B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435155" cy="5143500"/>
          </a:xfrm>
          <a:prstGeom prst="rect">
            <a:avLst/>
          </a:prstGeom>
        </p:spPr>
      </p:pic>
      <p:sp>
        <p:nvSpPr>
          <p:cNvPr id="8" name="Rectangle 7">
            <a:extLst>
              <a:ext uri="{FF2B5EF4-FFF2-40B4-BE49-F238E27FC236}">
                <a16:creationId xmlns:a16="http://schemas.microsoft.com/office/drawing/2014/main" id="{DA9842ED-4864-634A-96FA-E43D6F39ABF6}"/>
              </a:ext>
            </a:extLst>
          </p:cNvPr>
          <p:cNvSpPr/>
          <p:nvPr userDrawn="1"/>
        </p:nvSpPr>
        <p:spPr>
          <a:xfrm>
            <a:off x="0" y="0"/>
            <a:ext cx="3435155" cy="5143500"/>
          </a:xfrm>
          <a:prstGeom prst="rect">
            <a:avLst/>
          </a:prstGeom>
          <a:solidFill>
            <a:srgbClr val="7030A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E473ACA9-29CC-4849-8526-908276D07EAE}"/>
              </a:ext>
            </a:extLst>
          </p:cNvPr>
          <p:cNvSpPr/>
          <p:nvPr userDrawn="1"/>
        </p:nvSpPr>
        <p:spPr>
          <a:xfrm>
            <a:off x="2862352" y="438947"/>
            <a:ext cx="1145607" cy="10271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4"/>
          </a:p>
        </p:txBody>
      </p:sp>
      <p:sp>
        <p:nvSpPr>
          <p:cNvPr id="6" name="Title 1">
            <a:extLst>
              <a:ext uri="{FF2B5EF4-FFF2-40B4-BE49-F238E27FC236}">
                <a16:creationId xmlns:a16="http://schemas.microsoft.com/office/drawing/2014/main" id="{A4A715AD-94FB-9F47-8C65-5908BDE789EF}"/>
              </a:ext>
            </a:extLst>
          </p:cNvPr>
          <p:cNvSpPr>
            <a:spLocks noGrp="1"/>
          </p:cNvSpPr>
          <p:nvPr>
            <p:ph type="ctrTitle" hasCustomPrompt="1"/>
          </p:nvPr>
        </p:nvSpPr>
        <p:spPr>
          <a:xfrm>
            <a:off x="4216122" y="389614"/>
            <a:ext cx="4162772" cy="1125853"/>
          </a:xfrm>
        </p:spPr>
        <p:txBody>
          <a:bodyPr anchor="b">
            <a:noAutofit/>
          </a:bodyPr>
          <a:lstStyle>
            <a:lvl1pPr algn="l" fontAlgn="t" hangingPunct="0">
              <a:defRPr sz="3600" b="1" spc="-300">
                <a:solidFill>
                  <a:schemeClr val="tx1">
                    <a:lumMod val="75000"/>
                    <a:lumOff val="25000"/>
                  </a:schemeClr>
                </a:solidFill>
              </a:defRPr>
            </a:lvl1pPr>
          </a:lstStyle>
          <a:p>
            <a:r>
              <a:rPr lang="en-GB" noProof="0"/>
              <a:t>Click to edit </a:t>
            </a:r>
            <a:br>
              <a:rPr lang="en-GB" noProof="0"/>
            </a:br>
            <a:r>
              <a:rPr lang="en-GB" noProof="0"/>
              <a:t>Master title</a:t>
            </a:r>
          </a:p>
        </p:txBody>
      </p:sp>
      <p:sp>
        <p:nvSpPr>
          <p:cNvPr id="7" name="Subtitle 2">
            <a:extLst>
              <a:ext uri="{FF2B5EF4-FFF2-40B4-BE49-F238E27FC236}">
                <a16:creationId xmlns:a16="http://schemas.microsoft.com/office/drawing/2014/main" id="{5FC5A559-2A6C-8D45-BB05-C81EE50001D2}"/>
              </a:ext>
            </a:extLst>
          </p:cNvPr>
          <p:cNvSpPr>
            <a:spLocks noGrp="1"/>
          </p:cNvSpPr>
          <p:nvPr>
            <p:ph type="subTitle" idx="1"/>
          </p:nvPr>
        </p:nvSpPr>
        <p:spPr>
          <a:xfrm>
            <a:off x="4216121" y="1657247"/>
            <a:ext cx="4162773" cy="354621"/>
          </a:xfrm>
        </p:spPr>
        <p:txBody>
          <a:bodyPr>
            <a:noAutofit/>
          </a:bodyPr>
          <a:lstStyle>
            <a:lvl1pPr marL="0" indent="0" algn="l">
              <a:buNone/>
              <a:defRPr sz="2000" b="1" spc="-151">
                <a:solidFill>
                  <a:schemeClr val="tx1">
                    <a:lumMod val="65000"/>
                    <a:lumOff val="35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noProof="0"/>
              <a:t>Click to edit Master subtitle style</a:t>
            </a:r>
            <a:endParaRPr lang="en-GB" noProof="0"/>
          </a:p>
        </p:txBody>
      </p:sp>
      <p:sp>
        <p:nvSpPr>
          <p:cNvPr id="9" name="Text Placeholder 8">
            <a:extLst>
              <a:ext uri="{FF2B5EF4-FFF2-40B4-BE49-F238E27FC236}">
                <a16:creationId xmlns:a16="http://schemas.microsoft.com/office/drawing/2014/main" id="{D2D89583-241B-CA43-9654-DCF16C2DE71B}"/>
              </a:ext>
            </a:extLst>
          </p:cNvPr>
          <p:cNvSpPr>
            <a:spLocks noGrp="1"/>
          </p:cNvSpPr>
          <p:nvPr>
            <p:ph type="body" sz="quarter" idx="10" hasCustomPrompt="1"/>
          </p:nvPr>
        </p:nvSpPr>
        <p:spPr>
          <a:xfrm>
            <a:off x="4216121" y="2153648"/>
            <a:ext cx="4506460" cy="2726046"/>
          </a:xfrm>
        </p:spPr>
        <p:txBody>
          <a:bodyPr/>
          <a:lstStyle>
            <a:lvl1pPr>
              <a:defRPr sz="1800" b="0"/>
            </a:lvl1pPr>
            <a:lvl2pPr>
              <a:defRPr sz="1600"/>
            </a:lvl2pPr>
            <a:lvl3pPr>
              <a:defRPr/>
            </a:lvl3pPr>
            <a:lvl4pPr>
              <a:defRPr/>
            </a:lvl4pPr>
          </a:lstStyle>
          <a:p>
            <a:pPr lvl="0"/>
            <a:r>
              <a:rPr lang="en-GB" noProof="0"/>
              <a:t>Bullets Second level</a:t>
            </a:r>
          </a:p>
          <a:p>
            <a:pPr lvl="1"/>
            <a:r>
              <a:rPr lang="en-GB" noProof="0"/>
              <a:t>Bullets Third level</a:t>
            </a:r>
          </a:p>
          <a:p>
            <a:pPr lvl="2"/>
            <a:r>
              <a:rPr lang="en-GB" noProof="0"/>
              <a:t>Bullets Fourth level</a:t>
            </a:r>
          </a:p>
          <a:p>
            <a:pPr lvl="3"/>
            <a:r>
              <a:rPr lang="en-GB" noProof="0"/>
              <a:t>Bullets Fifth level</a:t>
            </a:r>
          </a:p>
        </p:txBody>
      </p:sp>
      <p:pic>
        <p:nvPicPr>
          <p:cNvPr id="12" name="Picture 11">
            <a:extLst>
              <a:ext uri="{FF2B5EF4-FFF2-40B4-BE49-F238E27FC236}">
                <a16:creationId xmlns:a16="http://schemas.microsoft.com/office/drawing/2014/main" id="{FDEB8FEB-A2B0-4C5A-89BD-51E04938F8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87283" y="4711252"/>
            <a:ext cx="783451" cy="168442"/>
          </a:xfrm>
          <a:prstGeom prst="rect">
            <a:avLst/>
          </a:prstGeom>
        </p:spPr>
      </p:pic>
    </p:spTree>
    <p:extLst>
      <p:ext uri="{BB962C8B-B14F-4D97-AF65-F5344CB8AC3E}">
        <p14:creationId xmlns:p14="http://schemas.microsoft.com/office/powerpoint/2010/main" val="141018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c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104A32-232B-D149-ACD2-E6415F8DE71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25779" y="707664"/>
            <a:ext cx="5418221" cy="4385811"/>
          </a:xfrm>
          <a:prstGeom prst="rect">
            <a:avLst/>
          </a:prstGeom>
        </p:spPr>
      </p:pic>
      <p:sp>
        <p:nvSpPr>
          <p:cNvPr id="3" name="Picture Placeholder 4">
            <a:extLst>
              <a:ext uri="{FF2B5EF4-FFF2-40B4-BE49-F238E27FC236}">
                <a16:creationId xmlns:a16="http://schemas.microsoft.com/office/drawing/2014/main" id="{F8F42A24-7CB6-F14E-B6DC-A34F9D6D5AD1}"/>
              </a:ext>
            </a:extLst>
          </p:cNvPr>
          <p:cNvSpPr>
            <a:spLocks noGrp="1"/>
          </p:cNvSpPr>
          <p:nvPr>
            <p:ph type="pic" sz="quarter" idx="10" hasCustomPrompt="1"/>
          </p:nvPr>
        </p:nvSpPr>
        <p:spPr>
          <a:xfrm>
            <a:off x="5220973" y="912360"/>
            <a:ext cx="3923026" cy="3079190"/>
          </a:xfrm>
        </p:spPr>
        <p:txBody>
          <a:bodyPr/>
          <a:lstStyle>
            <a:lvl1pPr>
              <a:defRPr/>
            </a:lvl1pPr>
          </a:lstStyle>
          <a:p>
            <a:r>
              <a:rPr lang="en-US"/>
              <a:t>Click icon to add screenshot</a:t>
            </a:r>
          </a:p>
        </p:txBody>
      </p:sp>
      <p:sp>
        <p:nvSpPr>
          <p:cNvPr id="5" name="Title 1">
            <a:extLst>
              <a:ext uri="{FF2B5EF4-FFF2-40B4-BE49-F238E27FC236}">
                <a16:creationId xmlns:a16="http://schemas.microsoft.com/office/drawing/2014/main" id="{5F2F85A1-4C5E-1C43-A104-D60A623D8C38}"/>
              </a:ext>
            </a:extLst>
          </p:cNvPr>
          <p:cNvSpPr>
            <a:spLocks noGrp="1"/>
          </p:cNvSpPr>
          <p:nvPr>
            <p:ph type="ctrTitle" hasCustomPrompt="1"/>
          </p:nvPr>
        </p:nvSpPr>
        <p:spPr>
          <a:xfrm>
            <a:off x="353569" y="389614"/>
            <a:ext cx="4162772" cy="1125853"/>
          </a:xfrm>
        </p:spPr>
        <p:txBody>
          <a:bodyPr anchor="b">
            <a:noAutofit/>
          </a:bodyPr>
          <a:lstStyle>
            <a:lvl1pPr algn="l" fontAlgn="t" hangingPunct="0">
              <a:defRPr sz="3600" b="1" spc="-300">
                <a:solidFill>
                  <a:schemeClr val="tx1">
                    <a:lumMod val="75000"/>
                    <a:lumOff val="25000"/>
                  </a:schemeClr>
                </a:solidFill>
              </a:defRPr>
            </a:lvl1pPr>
          </a:lstStyle>
          <a:p>
            <a:r>
              <a:rPr lang="en-GB" noProof="0"/>
              <a:t>Click to edit </a:t>
            </a:r>
            <a:br>
              <a:rPr lang="en-GB" noProof="0"/>
            </a:br>
            <a:r>
              <a:rPr lang="en-GB" noProof="0"/>
              <a:t>Master title</a:t>
            </a:r>
          </a:p>
        </p:txBody>
      </p:sp>
      <p:sp>
        <p:nvSpPr>
          <p:cNvPr id="6" name="Subtitle 2">
            <a:extLst>
              <a:ext uri="{FF2B5EF4-FFF2-40B4-BE49-F238E27FC236}">
                <a16:creationId xmlns:a16="http://schemas.microsoft.com/office/drawing/2014/main" id="{DEB063E0-8832-4C40-9AF4-B8EE3B917BFD}"/>
              </a:ext>
            </a:extLst>
          </p:cNvPr>
          <p:cNvSpPr>
            <a:spLocks noGrp="1"/>
          </p:cNvSpPr>
          <p:nvPr>
            <p:ph type="subTitle" idx="1"/>
          </p:nvPr>
        </p:nvSpPr>
        <p:spPr>
          <a:xfrm>
            <a:off x="353568" y="1657247"/>
            <a:ext cx="4162773" cy="354621"/>
          </a:xfrm>
        </p:spPr>
        <p:txBody>
          <a:bodyPr>
            <a:noAutofit/>
          </a:bodyPr>
          <a:lstStyle>
            <a:lvl1pPr marL="0" indent="0" algn="l">
              <a:buNone/>
              <a:defRPr sz="2000" b="1" spc="-151">
                <a:solidFill>
                  <a:schemeClr val="tx1">
                    <a:lumMod val="65000"/>
                    <a:lumOff val="35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noProof="0"/>
              <a:t>Click to edit Master subtitle style</a:t>
            </a:r>
            <a:endParaRPr lang="en-GB" noProof="0"/>
          </a:p>
        </p:txBody>
      </p:sp>
      <p:sp>
        <p:nvSpPr>
          <p:cNvPr id="7" name="Text Placeholder 3">
            <a:extLst>
              <a:ext uri="{FF2B5EF4-FFF2-40B4-BE49-F238E27FC236}">
                <a16:creationId xmlns:a16="http://schemas.microsoft.com/office/drawing/2014/main" id="{D03065AA-0002-FE4D-8561-AE93B68965CF}"/>
              </a:ext>
            </a:extLst>
          </p:cNvPr>
          <p:cNvSpPr>
            <a:spLocks noGrp="1"/>
          </p:cNvSpPr>
          <p:nvPr>
            <p:ph type="body" sz="half" idx="2" hasCustomPrompt="1"/>
          </p:nvPr>
        </p:nvSpPr>
        <p:spPr>
          <a:xfrm>
            <a:off x="353571" y="2124130"/>
            <a:ext cx="3979890" cy="2406226"/>
          </a:xfrm>
        </p:spPr>
        <p:txBody>
          <a:bodyPr>
            <a:noAutofit/>
          </a:bodyPr>
          <a:lstStyle>
            <a:lvl1pPr marL="0" indent="0">
              <a:buNone/>
              <a:defRPr sz="1800" b="0" spc="-91" baseline="0">
                <a:solidFill>
                  <a:schemeClr val="tx1">
                    <a:lumMod val="65000"/>
                    <a:lumOff val="35000"/>
                  </a:schemeClr>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a:t>Click to edit body text style</a:t>
            </a:r>
          </a:p>
        </p:txBody>
      </p:sp>
      <p:pic>
        <p:nvPicPr>
          <p:cNvPr id="9" name="Picture 8">
            <a:extLst>
              <a:ext uri="{FF2B5EF4-FFF2-40B4-BE49-F238E27FC236}">
                <a16:creationId xmlns:a16="http://schemas.microsoft.com/office/drawing/2014/main" id="{01353BF8-8D80-47D9-A75B-7BC34CE20C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53569" y="4722012"/>
            <a:ext cx="865632" cy="186111"/>
          </a:xfrm>
          <a:prstGeom prst="rect">
            <a:avLst/>
          </a:prstGeom>
        </p:spPr>
      </p:pic>
    </p:spTree>
    <p:extLst>
      <p:ext uri="{BB962C8B-B14F-4D97-AF65-F5344CB8AC3E}">
        <p14:creationId xmlns:p14="http://schemas.microsoft.com/office/powerpoint/2010/main" val="176570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stimonal/quot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1DD998-67D5-6542-B779-90D1E7B59B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90126" y="0"/>
            <a:ext cx="3653873" cy="5143500"/>
          </a:xfrm>
          <a:prstGeom prst="rect">
            <a:avLst/>
          </a:prstGeom>
        </p:spPr>
      </p:pic>
      <p:sp>
        <p:nvSpPr>
          <p:cNvPr id="11" name="Rectangle 10">
            <a:extLst>
              <a:ext uri="{FF2B5EF4-FFF2-40B4-BE49-F238E27FC236}">
                <a16:creationId xmlns:a16="http://schemas.microsoft.com/office/drawing/2014/main" id="{819FD67B-7A46-424C-825B-4CE713269E28}"/>
              </a:ext>
            </a:extLst>
          </p:cNvPr>
          <p:cNvSpPr/>
          <p:nvPr userDrawn="1"/>
        </p:nvSpPr>
        <p:spPr>
          <a:xfrm>
            <a:off x="5490125" y="0"/>
            <a:ext cx="3653873" cy="5143500"/>
          </a:xfrm>
          <a:prstGeom prst="rect">
            <a:avLst/>
          </a:prstGeom>
          <a:solidFill>
            <a:srgbClr val="7030A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00D89E2-C078-2946-85DC-8693D6DD52E2}"/>
              </a:ext>
            </a:extLst>
          </p:cNvPr>
          <p:cNvSpPr>
            <a:spLocks noGrp="1"/>
          </p:cNvSpPr>
          <p:nvPr>
            <p:ph type="ctrTitle" hasCustomPrompt="1"/>
          </p:nvPr>
        </p:nvSpPr>
        <p:spPr>
          <a:xfrm>
            <a:off x="5852160" y="445274"/>
            <a:ext cx="2965837" cy="3289946"/>
          </a:xfrm>
        </p:spPr>
        <p:txBody>
          <a:bodyPr anchor="b">
            <a:noAutofit/>
          </a:bodyPr>
          <a:lstStyle>
            <a:lvl1pPr algn="l">
              <a:lnSpc>
                <a:spcPct val="80000"/>
              </a:lnSpc>
              <a:defRPr sz="3200" b="1" spc="-150">
                <a:solidFill>
                  <a:schemeClr val="bg1"/>
                </a:solidFill>
              </a:defRPr>
            </a:lvl1pPr>
          </a:lstStyle>
          <a:p>
            <a:r>
              <a:rPr lang="en-GB" noProof="0"/>
              <a:t>“Click to edit quote or testimonial”</a:t>
            </a:r>
          </a:p>
        </p:txBody>
      </p:sp>
      <p:sp>
        <p:nvSpPr>
          <p:cNvPr id="7" name="Subtitle 2">
            <a:extLst>
              <a:ext uri="{FF2B5EF4-FFF2-40B4-BE49-F238E27FC236}">
                <a16:creationId xmlns:a16="http://schemas.microsoft.com/office/drawing/2014/main" id="{836D6093-6FEF-6843-8611-D4DB5085D844}"/>
              </a:ext>
            </a:extLst>
          </p:cNvPr>
          <p:cNvSpPr>
            <a:spLocks noGrp="1"/>
          </p:cNvSpPr>
          <p:nvPr>
            <p:ph type="subTitle" idx="13" hasCustomPrompt="1"/>
          </p:nvPr>
        </p:nvSpPr>
        <p:spPr>
          <a:xfrm>
            <a:off x="5852160" y="3981710"/>
            <a:ext cx="2282024" cy="393891"/>
          </a:xfrm>
        </p:spPr>
        <p:txBody>
          <a:bodyPr>
            <a:noAutofit/>
          </a:bodyPr>
          <a:lstStyle>
            <a:lvl1pPr marL="0" indent="0" algn="l">
              <a:buNone/>
              <a:defRPr sz="1400" b="0" spc="3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a:t>NAME SURNAME</a:t>
            </a:r>
          </a:p>
        </p:txBody>
      </p:sp>
      <p:sp>
        <p:nvSpPr>
          <p:cNvPr id="8" name="Picture Placeholder 7">
            <a:extLst>
              <a:ext uri="{FF2B5EF4-FFF2-40B4-BE49-F238E27FC236}">
                <a16:creationId xmlns:a16="http://schemas.microsoft.com/office/drawing/2014/main" id="{55C71450-1FE0-D84B-8F5D-40CA0929957A}"/>
              </a:ext>
            </a:extLst>
          </p:cNvPr>
          <p:cNvSpPr>
            <a:spLocks noGrp="1"/>
          </p:cNvSpPr>
          <p:nvPr>
            <p:ph type="pic" sz="quarter" idx="14" hasCustomPrompt="1"/>
          </p:nvPr>
        </p:nvSpPr>
        <p:spPr>
          <a:xfrm>
            <a:off x="0" y="0"/>
            <a:ext cx="5490127" cy="5013158"/>
          </a:xfrm>
        </p:spPr>
        <p:txBody>
          <a:bodyPr/>
          <a:lstStyle>
            <a:lvl1pPr>
              <a:defRPr/>
            </a:lvl1pPr>
          </a:lstStyle>
          <a:p>
            <a:r>
              <a:rPr lang="en-GB"/>
              <a:t>Click icon to insert picture</a:t>
            </a:r>
          </a:p>
        </p:txBody>
      </p:sp>
      <p:sp>
        <p:nvSpPr>
          <p:cNvPr id="2" name="TextBox 1">
            <a:extLst>
              <a:ext uri="{FF2B5EF4-FFF2-40B4-BE49-F238E27FC236}">
                <a16:creationId xmlns:a16="http://schemas.microsoft.com/office/drawing/2014/main" id="{05F8036E-0881-A542-9BBE-DDADAB056023}"/>
              </a:ext>
            </a:extLst>
          </p:cNvPr>
          <p:cNvSpPr txBox="1"/>
          <p:nvPr userDrawn="1"/>
        </p:nvSpPr>
        <p:spPr>
          <a:xfrm>
            <a:off x="1127760" y="-1996440"/>
            <a:ext cx="0" cy="0"/>
          </a:xfrm>
          <a:prstGeom prst="rect">
            <a:avLst/>
          </a:prstGeom>
        </p:spPr>
        <p:txBody>
          <a:bodyPr vert="horz" wrap="none" lIns="91440" tIns="45720" rIns="91440" bIns="45720" rtlCol="0">
            <a:noAutofit/>
          </a:bodyPr>
          <a:lstStyle/>
          <a:p>
            <a:pPr marL="0" marR="0" indent="0" algn="l" defTabSz="914354" rtl="0" eaLnBrk="1" fontAlgn="auto" latinLnBrk="0" hangingPunct="1">
              <a:lnSpc>
                <a:spcPct val="90000"/>
              </a:lnSpc>
              <a:spcBef>
                <a:spcPts val="1000"/>
              </a:spcBef>
              <a:spcAft>
                <a:spcPts val="0"/>
              </a:spcAft>
              <a:buClrTx/>
              <a:buSzTx/>
              <a:buFont typeface="Wingdings" pitchFamily="2" charset="2"/>
              <a:buNone/>
              <a:tabLst/>
            </a:pPr>
            <a:endParaRPr kumimoji="0" lang="en-US" sz="2400" b="1" i="0" u="none" strike="noStrike" kern="1200" cap="none" spc="-151" normalizeH="0" baseline="0" noProof="0">
              <a:ln>
                <a:noFill/>
              </a:ln>
              <a:solidFill>
                <a:srgbClr val="FFFFFF"/>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3FFE69BC-327D-4EC6-9C9C-100A8B02657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53569" y="4722012"/>
            <a:ext cx="865632" cy="186111"/>
          </a:xfrm>
          <a:prstGeom prst="rect">
            <a:avLst/>
          </a:prstGeom>
        </p:spPr>
      </p:pic>
    </p:spTree>
    <p:extLst>
      <p:ext uri="{BB962C8B-B14F-4D97-AF65-F5344CB8AC3E}">
        <p14:creationId xmlns:p14="http://schemas.microsoft.com/office/powerpoint/2010/main" val="47354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to inser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5E6027B-3948-024E-9321-237C93D2979D}"/>
              </a:ext>
            </a:extLst>
          </p:cNvPr>
          <p:cNvSpPr>
            <a:spLocks noGrp="1"/>
          </p:cNvSpPr>
          <p:nvPr>
            <p:ph idx="1" hasCustomPrompt="1"/>
          </p:nvPr>
        </p:nvSpPr>
        <p:spPr>
          <a:xfrm>
            <a:off x="0" y="0"/>
            <a:ext cx="9144000" cy="5143500"/>
          </a:xfrm>
        </p:spPr>
        <p:txBody>
          <a:bodyPr>
            <a:normAutofit/>
          </a:bodyPr>
          <a:lstStyle>
            <a:lvl1pPr marL="0" indent="0">
              <a:buNone/>
              <a:defRPr sz="2800" spc="-15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relevant icon to insert content</a:t>
            </a:r>
          </a:p>
        </p:txBody>
      </p:sp>
      <p:pic>
        <p:nvPicPr>
          <p:cNvPr id="5" name="Picture 4">
            <a:extLst>
              <a:ext uri="{FF2B5EF4-FFF2-40B4-BE49-F238E27FC236}">
                <a16:creationId xmlns:a16="http://schemas.microsoft.com/office/drawing/2014/main" id="{0DA92D2E-584E-4221-BA1A-05A56BA1120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3569" y="4722012"/>
            <a:ext cx="865632" cy="186111"/>
          </a:xfrm>
          <a:prstGeom prst="rect">
            <a:avLst/>
          </a:prstGeom>
        </p:spPr>
      </p:pic>
    </p:spTree>
    <p:extLst>
      <p:ext uri="{BB962C8B-B14F-4D97-AF65-F5344CB8AC3E}">
        <p14:creationId xmlns:p14="http://schemas.microsoft.com/office/powerpoint/2010/main" val="265027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859221988"/>
      </p:ext>
    </p:extLst>
  </p:cSld>
  <p:clrMap bg1="lt1" tx1="dk1" bg2="lt2" tx2="dk2" accent1="accent1" accent2="accent2" accent3="accent3" accent4="accent4" accent5="accent5" accent6="accent6" hlink="hlink" folHlink="folHlink"/>
  <p:sldLayoutIdLst>
    <p:sldLayoutId id="2147483661" r:id="rId1"/>
    <p:sldLayoutId id="2147483690" r:id="rId2"/>
    <p:sldLayoutId id="2147483686" r:id="rId3"/>
    <p:sldLayoutId id="2147483685" r:id="rId4"/>
    <p:sldLayoutId id="2147483689" r:id="rId5"/>
    <p:sldLayoutId id="2147483682" r:id="rId6"/>
    <p:sldLayoutId id="2147483691" r:id="rId7"/>
    <p:sldLayoutId id="2147483683" r:id="rId8"/>
    <p:sldLayoutId id="2147483693" r:id="rId9"/>
    <p:sldLayoutId id="2147483671" r:id="rId10"/>
    <p:sldLayoutId id="2147483669" r:id="rId11"/>
    <p:sldLayoutId id="2147483681" r:id="rId12"/>
    <p:sldLayoutId id="2147483679" r:id="rId13"/>
    <p:sldLayoutId id="2147483678" r:id="rId14"/>
    <p:sldLayoutId id="2147483696" r:id="rId15"/>
    <p:sldLayoutId id="2147483703" r:id="rId16"/>
    <p:sldLayoutId id="2147483701" r:id="rId17"/>
    <p:sldLayoutId id="2147483702" r:id="rId18"/>
    <p:sldLayoutId id="2147483700" r:id="rId19"/>
    <p:sldLayoutId id="2147483704" r:id="rId20"/>
  </p:sldLayoutIdLst>
  <p:txStyles>
    <p:titleStyle>
      <a:lvl1pPr algn="l" defTabSz="685800" rtl="0" eaLnBrk="1" latinLnBrk="0" hangingPunct="1">
        <a:lnSpc>
          <a:spcPct val="90000"/>
        </a:lnSpc>
        <a:spcBef>
          <a:spcPct val="0"/>
        </a:spcBef>
        <a:buNone/>
        <a:defRPr sz="3300" b="1" kern="1200" spc="-150">
          <a:solidFill>
            <a:schemeClr val="tx1">
              <a:lumMod val="65000"/>
              <a:lumOff val="3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SzPct val="70000"/>
        <a:buFont typeface="Wingdings" pitchFamily="2" charset="2"/>
        <a:buChar char="§"/>
        <a:defRPr sz="2100" b="1" kern="1200" spc="-80" baseline="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SzPct val="70000"/>
        <a:buFont typeface="Wingdings" pitchFamily="2" charset="2"/>
        <a:buChar char="§"/>
        <a:defRPr sz="1800" kern="1200" spc="-60" baseline="0">
          <a:solidFill>
            <a:schemeClr val="tx1">
              <a:lumMod val="65000"/>
              <a:lumOff val="35000"/>
            </a:schemeClr>
          </a:solidFill>
          <a:latin typeface="+mn-lt"/>
          <a:ea typeface="+mn-ea"/>
          <a:cs typeface="+mn-cs"/>
        </a:defRPr>
      </a:lvl2pPr>
      <a:lvl3pPr marL="857250" indent="-171450" algn="l" defTabSz="685800" rtl="0" eaLnBrk="1" latinLnBrk="0" hangingPunct="1">
        <a:lnSpc>
          <a:spcPct val="90000"/>
        </a:lnSpc>
        <a:spcBef>
          <a:spcPts val="375"/>
        </a:spcBef>
        <a:buSzPct val="70000"/>
        <a:buFont typeface="Wingdings" pitchFamily="2" charset="2"/>
        <a:buChar char="§"/>
        <a:defRPr sz="1600" kern="1200" spc="-60" baseline="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SzPct val="70000"/>
        <a:buFont typeface="Wingdings" pitchFamily="2" charset="2"/>
        <a:buChar char="§"/>
        <a:defRPr sz="1600" kern="1200" spc="-60" baseline="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SzPct val="70000"/>
        <a:buFont typeface="Wingdings" pitchFamily="2" charset="2"/>
        <a:buChar char="§"/>
        <a:defRPr sz="1600" kern="1200" spc="-60" baseline="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ims-partners.com/media/45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sims-partners.com/media/55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52454A-65CA-4F2C-8B76-15EE068647A9}"/>
              </a:ext>
            </a:extLst>
          </p:cNvPr>
          <p:cNvSpPr>
            <a:spLocks noGrp="1"/>
          </p:cNvSpPr>
          <p:nvPr>
            <p:ph type="subTitle" idx="13"/>
          </p:nvPr>
        </p:nvSpPr>
        <p:spPr/>
        <p:txBody>
          <a:bodyPr/>
          <a:lstStyle/>
          <a:p>
            <a:r>
              <a:rPr lang="en-GB" dirty="0"/>
              <a:t>Updated 27 Sept 23 </a:t>
            </a:r>
          </a:p>
        </p:txBody>
      </p:sp>
      <p:sp>
        <p:nvSpPr>
          <p:cNvPr id="3" name="Text Placeholder 2">
            <a:extLst>
              <a:ext uri="{FF2B5EF4-FFF2-40B4-BE49-F238E27FC236}">
                <a16:creationId xmlns:a16="http://schemas.microsoft.com/office/drawing/2014/main" id="{969A3ADE-97B5-424B-B9F2-C6D0141FDED1}"/>
              </a:ext>
            </a:extLst>
          </p:cNvPr>
          <p:cNvSpPr>
            <a:spLocks noGrp="1"/>
          </p:cNvSpPr>
          <p:nvPr>
            <p:ph type="body" sz="quarter" idx="14"/>
          </p:nvPr>
        </p:nvSpPr>
        <p:spPr/>
        <p:txBody>
          <a:bodyPr/>
          <a:lstStyle/>
          <a:p>
            <a:r>
              <a:rPr lang="en-GB" dirty="0"/>
              <a:t>Andy McGowan</a:t>
            </a:r>
          </a:p>
        </p:txBody>
      </p:sp>
      <p:sp>
        <p:nvSpPr>
          <p:cNvPr id="4" name="Title 3">
            <a:extLst>
              <a:ext uri="{FF2B5EF4-FFF2-40B4-BE49-F238E27FC236}">
                <a16:creationId xmlns:a16="http://schemas.microsoft.com/office/drawing/2014/main" id="{0883534E-EBAC-4F61-AA17-66F04832F936}"/>
              </a:ext>
            </a:extLst>
          </p:cNvPr>
          <p:cNvSpPr>
            <a:spLocks noGrp="1"/>
          </p:cNvSpPr>
          <p:nvPr>
            <p:ph type="ctrTitle"/>
          </p:nvPr>
        </p:nvSpPr>
        <p:spPr/>
        <p:txBody>
          <a:bodyPr/>
          <a:lstStyle/>
          <a:p>
            <a:r>
              <a:rPr lang="en-GB" dirty="0"/>
              <a:t>SIMS – HR Assistant Concepts</a:t>
            </a:r>
          </a:p>
        </p:txBody>
      </p:sp>
    </p:spTree>
    <p:extLst>
      <p:ext uri="{BB962C8B-B14F-4D97-AF65-F5344CB8AC3E}">
        <p14:creationId xmlns:p14="http://schemas.microsoft.com/office/powerpoint/2010/main" val="353356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171CC-950A-4343-8665-574F63A662A6}"/>
              </a:ext>
            </a:extLst>
          </p:cNvPr>
          <p:cNvSpPr>
            <a:spLocks noGrp="1"/>
          </p:cNvSpPr>
          <p:nvPr>
            <p:ph type="ctrTitle"/>
          </p:nvPr>
        </p:nvSpPr>
        <p:spPr>
          <a:xfrm>
            <a:off x="353569" y="18909"/>
            <a:ext cx="4580896" cy="784278"/>
          </a:xfrm>
        </p:spPr>
        <p:txBody>
          <a:bodyPr/>
          <a:lstStyle/>
          <a:p>
            <a:r>
              <a:rPr lang="en-GB" dirty="0"/>
              <a:t>Apply the SIMS Licence</a:t>
            </a:r>
          </a:p>
        </p:txBody>
      </p:sp>
      <p:sp>
        <p:nvSpPr>
          <p:cNvPr id="4" name="Subtitle 3">
            <a:extLst>
              <a:ext uri="{FF2B5EF4-FFF2-40B4-BE49-F238E27FC236}">
                <a16:creationId xmlns:a16="http://schemas.microsoft.com/office/drawing/2014/main" id="{719695AB-9B40-4B5A-B4D7-18A29F3C4BEF}"/>
              </a:ext>
            </a:extLst>
          </p:cNvPr>
          <p:cNvSpPr>
            <a:spLocks noGrp="1"/>
          </p:cNvSpPr>
          <p:nvPr>
            <p:ph type="subTitle" idx="1"/>
          </p:nvPr>
        </p:nvSpPr>
        <p:spPr>
          <a:xfrm>
            <a:off x="409227" y="803187"/>
            <a:ext cx="4162773" cy="354621"/>
          </a:xfrm>
        </p:spPr>
        <p:txBody>
          <a:bodyPr/>
          <a:lstStyle/>
          <a:p>
            <a:r>
              <a:rPr lang="en-GB" dirty="0"/>
              <a:t>Either via SOLUS or </a:t>
            </a:r>
            <a:r>
              <a:rPr lang="en-GB" dirty="0" err="1"/>
              <a:t>dBUpgrade</a:t>
            </a:r>
            <a:endParaRPr lang="en-GB" dirty="0"/>
          </a:p>
        </p:txBody>
      </p:sp>
      <p:sp>
        <p:nvSpPr>
          <p:cNvPr id="5" name="Text Placeholder 4">
            <a:extLst>
              <a:ext uri="{FF2B5EF4-FFF2-40B4-BE49-F238E27FC236}">
                <a16:creationId xmlns:a16="http://schemas.microsoft.com/office/drawing/2014/main" id="{82A3200F-92AB-45FD-9CFE-28A769591284}"/>
              </a:ext>
            </a:extLst>
          </p:cNvPr>
          <p:cNvSpPr>
            <a:spLocks noGrp="1"/>
          </p:cNvSpPr>
          <p:nvPr>
            <p:ph type="body" sz="half" idx="2"/>
          </p:nvPr>
        </p:nvSpPr>
        <p:spPr>
          <a:xfrm>
            <a:off x="353571" y="1157808"/>
            <a:ext cx="3979890" cy="3372548"/>
          </a:xfrm>
        </p:spPr>
        <p:txBody>
          <a:bodyPr/>
          <a:lstStyle/>
          <a:p>
            <a:r>
              <a:rPr lang="en-GB" sz="1600" b="1" u="sng" dirty="0"/>
              <a:t>Solus</a:t>
            </a:r>
          </a:p>
          <a:p>
            <a:r>
              <a:rPr lang="en-GB" sz="1600" dirty="0"/>
              <a:t>The patch is assigned to the school and will either trigger automatically if set for auto-update or need to be triggered by the network manager.</a:t>
            </a:r>
          </a:p>
          <a:p>
            <a:r>
              <a:rPr lang="en-GB" sz="1600" b="1" u="sng" dirty="0" err="1"/>
              <a:t>dBUpgrade</a:t>
            </a:r>
            <a:endParaRPr lang="en-GB" sz="1600" b="1" u="sng" dirty="0"/>
          </a:p>
          <a:p>
            <a:r>
              <a:rPr lang="en-GB" sz="1600" dirty="0"/>
              <a:t>Download the HR Assistant Licence Patch.</a:t>
            </a:r>
          </a:p>
          <a:p>
            <a:r>
              <a:rPr lang="en-GB" sz="1600" dirty="0"/>
              <a:t>Use </a:t>
            </a:r>
            <a:r>
              <a:rPr lang="en-GB" sz="1600" dirty="0" err="1"/>
              <a:t>dbUpgrade</a:t>
            </a:r>
            <a:r>
              <a:rPr lang="en-GB" sz="1600" dirty="0"/>
              <a:t> to apply it.</a:t>
            </a:r>
          </a:p>
          <a:p>
            <a:r>
              <a:rPr lang="en-GB" sz="1600" i="1" dirty="0"/>
              <a:t>NB: Whilst the UI version will be enabled. It is unlikely that it will be needed except for disaster recovery.</a:t>
            </a:r>
          </a:p>
          <a:p>
            <a:r>
              <a:rPr lang="en-GB" sz="1600" dirty="0">
                <a:hlinkClick r:id="rId3"/>
              </a:rPr>
              <a:t>SAM People HR Assist Licence | ESS Portal (sims-partners.com)</a:t>
            </a:r>
            <a:endParaRPr lang="en-GB" sz="1600" i="1" dirty="0"/>
          </a:p>
        </p:txBody>
      </p:sp>
      <p:pic>
        <p:nvPicPr>
          <p:cNvPr id="7" name="Picture 6">
            <a:extLst>
              <a:ext uri="{FF2B5EF4-FFF2-40B4-BE49-F238E27FC236}">
                <a16:creationId xmlns:a16="http://schemas.microsoft.com/office/drawing/2014/main" id="{024B070F-E41E-4A20-A674-91CAFFE15521}"/>
              </a:ext>
            </a:extLst>
          </p:cNvPr>
          <p:cNvPicPr>
            <a:picLocks noChangeAspect="1"/>
          </p:cNvPicPr>
          <p:nvPr/>
        </p:nvPicPr>
        <p:blipFill>
          <a:blip r:embed="rId4"/>
          <a:stretch>
            <a:fillRect/>
          </a:stretch>
        </p:blipFill>
        <p:spPr>
          <a:xfrm>
            <a:off x="6037491" y="2677688"/>
            <a:ext cx="2120688" cy="1250662"/>
          </a:xfrm>
          <a:prstGeom prst="rect">
            <a:avLst/>
          </a:prstGeom>
        </p:spPr>
      </p:pic>
      <p:pic>
        <p:nvPicPr>
          <p:cNvPr id="9" name="Picture 8">
            <a:extLst>
              <a:ext uri="{FF2B5EF4-FFF2-40B4-BE49-F238E27FC236}">
                <a16:creationId xmlns:a16="http://schemas.microsoft.com/office/drawing/2014/main" id="{714E3DE1-4FAA-43F3-9D27-2016905382A1}"/>
              </a:ext>
            </a:extLst>
          </p:cNvPr>
          <p:cNvPicPr>
            <a:picLocks noChangeAspect="1"/>
          </p:cNvPicPr>
          <p:nvPr/>
        </p:nvPicPr>
        <p:blipFill>
          <a:blip r:embed="rId5"/>
          <a:stretch>
            <a:fillRect/>
          </a:stretch>
        </p:blipFill>
        <p:spPr>
          <a:xfrm>
            <a:off x="6900575" y="944184"/>
            <a:ext cx="2066712" cy="2243859"/>
          </a:xfrm>
          <a:prstGeom prst="rect">
            <a:avLst/>
          </a:prstGeom>
        </p:spPr>
      </p:pic>
      <p:pic>
        <p:nvPicPr>
          <p:cNvPr id="11" name="Picture 10">
            <a:extLst>
              <a:ext uri="{FF2B5EF4-FFF2-40B4-BE49-F238E27FC236}">
                <a16:creationId xmlns:a16="http://schemas.microsoft.com/office/drawing/2014/main" id="{5DA3885A-5725-4D19-8D3E-B3EB7A73C541}"/>
              </a:ext>
            </a:extLst>
          </p:cNvPr>
          <p:cNvPicPr>
            <a:picLocks noChangeAspect="1"/>
          </p:cNvPicPr>
          <p:nvPr/>
        </p:nvPicPr>
        <p:blipFill>
          <a:blip r:embed="rId6"/>
          <a:stretch>
            <a:fillRect/>
          </a:stretch>
        </p:blipFill>
        <p:spPr>
          <a:xfrm>
            <a:off x="5228383" y="923654"/>
            <a:ext cx="1102811" cy="2960487"/>
          </a:xfrm>
          <a:prstGeom prst="rect">
            <a:avLst/>
          </a:prstGeom>
        </p:spPr>
      </p:pic>
    </p:spTree>
    <p:extLst>
      <p:ext uri="{BB962C8B-B14F-4D97-AF65-F5344CB8AC3E}">
        <p14:creationId xmlns:p14="http://schemas.microsoft.com/office/powerpoint/2010/main" val="249862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3E14-3CF3-4717-9746-42DDDBA58D31}"/>
              </a:ext>
            </a:extLst>
          </p:cNvPr>
          <p:cNvSpPr>
            <a:spLocks noGrp="1"/>
          </p:cNvSpPr>
          <p:nvPr>
            <p:ph type="ctrTitle"/>
          </p:nvPr>
        </p:nvSpPr>
        <p:spPr/>
        <p:txBody>
          <a:bodyPr/>
          <a:lstStyle/>
          <a:p>
            <a:r>
              <a:rPr lang="en-GB" dirty="0"/>
              <a:t>Set Up </a:t>
            </a:r>
            <a:r>
              <a:rPr lang="en-GB" dirty="0" err="1"/>
              <a:t>SAMpeople</a:t>
            </a:r>
            <a:endParaRPr lang="en-GB" dirty="0"/>
          </a:p>
        </p:txBody>
      </p:sp>
      <p:sp>
        <p:nvSpPr>
          <p:cNvPr id="3" name="Subtitle 2">
            <a:extLst>
              <a:ext uri="{FF2B5EF4-FFF2-40B4-BE49-F238E27FC236}">
                <a16:creationId xmlns:a16="http://schemas.microsoft.com/office/drawing/2014/main" id="{741A223E-2867-4B90-8BDF-878AD7C8A8A2}"/>
              </a:ext>
            </a:extLst>
          </p:cNvPr>
          <p:cNvSpPr>
            <a:spLocks noGrp="1"/>
          </p:cNvSpPr>
          <p:nvPr>
            <p:ph type="subTitle" idx="1"/>
          </p:nvPr>
        </p:nvSpPr>
        <p:spPr/>
        <p:txBody>
          <a:bodyPr/>
          <a:lstStyle/>
          <a:p>
            <a:r>
              <a:rPr lang="en-GB" dirty="0"/>
              <a:t>Advice to follow</a:t>
            </a:r>
          </a:p>
        </p:txBody>
      </p:sp>
      <p:sp>
        <p:nvSpPr>
          <p:cNvPr id="4" name="Text Placeholder 3">
            <a:extLst>
              <a:ext uri="{FF2B5EF4-FFF2-40B4-BE49-F238E27FC236}">
                <a16:creationId xmlns:a16="http://schemas.microsoft.com/office/drawing/2014/main" id="{A6101777-9DE5-4BBA-86A5-3D953B28037F}"/>
              </a:ext>
            </a:extLst>
          </p:cNvPr>
          <p:cNvSpPr>
            <a:spLocks noGrp="1"/>
          </p:cNvSpPr>
          <p:nvPr>
            <p:ph type="body" sz="half" idx="2"/>
          </p:nvPr>
        </p:nvSpPr>
        <p:spPr>
          <a:xfrm>
            <a:off x="353571" y="1600440"/>
            <a:ext cx="5491176" cy="2804584"/>
          </a:xfrm>
        </p:spPr>
        <p:txBody>
          <a:bodyPr/>
          <a:lstStyle/>
          <a:p>
            <a:r>
              <a:rPr lang="en-GB" dirty="0"/>
              <a:t>You will need the SIMS User from earlier.</a:t>
            </a:r>
          </a:p>
          <a:p>
            <a:r>
              <a:rPr lang="en-GB" dirty="0"/>
              <a:t>Harvest your SAM Credentials</a:t>
            </a:r>
          </a:p>
          <a:p>
            <a:pPr marL="285750" indent="-285750">
              <a:buFont typeface="Arial" panose="020B0604020202020204" pitchFamily="34" charset="0"/>
              <a:buChar char="•"/>
            </a:pPr>
            <a:r>
              <a:rPr lang="en-GB" dirty="0"/>
              <a:t>User Name</a:t>
            </a:r>
          </a:p>
          <a:p>
            <a:pPr marL="285750" indent="-285750">
              <a:buFont typeface="Arial" panose="020B0604020202020204" pitchFamily="34" charset="0"/>
              <a:buChar char="•"/>
            </a:pPr>
            <a:r>
              <a:rPr lang="en-GB" dirty="0"/>
              <a:t>Password</a:t>
            </a:r>
          </a:p>
          <a:p>
            <a:pPr marL="285750" indent="-285750">
              <a:buFont typeface="Arial" panose="020B0604020202020204" pitchFamily="34" charset="0"/>
              <a:buChar char="•"/>
            </a:pPr>
            <a:r>
              <a:rPr lang="en-GB" dirty="0"/>
              <a:t>Server</a:t>
            </a:r>
          </a:p>
          <a:p>
            <a:pPr marL="285750" indent="-285750">
              <a:buFont typeface="Arial" panose="020B0604020202020204" pitchFamily="34" charset="0"/>
              <a:buChar char="•"/>
            </a:pPr>
            <a:r>
              <a:rPr lang="en-GB" dirty="0"/>
              <a:t>Database</a:t>
            </a:r>
          </a:p>
          <a:p>
            <a:endParaRPr lang="en-GB" dirty="0"/>
          </a:p>
        </p:txBody>
      </p:sp>
      <p:pic>
        <p:nvPicPr>
          <p:cNvPr id="6" name="Picture 5" descr="A picture containing icon&#10;&#10;Description automatically generated">
            <a:extLst>
              <a:ext uri="{FF2B5EF4-FFF2-40B4-BE49-F238E27FC236}">
                <a16:creationId xmlns:a16="http://schemas.microsoft.com/office/drawing/2014/main" id="{033C79FE-804B-4436-838E-7FCB7FBBF201}"/>
              </a:ext>
            </a:extLst>
          </p:cNvPr>
          <p:cNvPicPr>
            <a:picLocks noChangeAspect="1"/>
          </p:cNvPicPr>
          <p:nvPr/>
        </p:nvPicPr>
        <p:blipFill>
          <a:blip r:embed="rId2"/>
          <a:stretch>
            <a:fillRect/>
          </a:stretch>
        </p:blipFill>
        <p:spPr>
          <a:xfrm>
            <a:off x="5844747" y="433385"/>
            <a:ext cx="3095625" cy="476250"/>
          </a:xfrm>
          <a:prstGeom prst="rect">
            <a:avLst/>
          </a:prstGeom>
        </p:spPr>
      </p:pic>
    </p:spTree>
    <p:extLst>
      <p:ext uri="{BB962C8B-B14F-4D97-AF65-F5344CB8AC3E}">
        <p14:creationId xmlns:p14="http://schemas.microsoft.com/office/powerpoint/2010/main" val="4212609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EE57DA-A35A-441F-920E-28EB9D004C37}"/>
              </a:ext>
            </a:extLst>
          </p:cNvPr>
          <p:cNvSpPr>
            <a:spLocks noGrp="1"/>
          </p:cNvSpPr>
          <p:nvPr>
            <p:ph type="ctrTitle"/>
          </p:nvPr>
        </p:nvSpPr>
        <p:spPr/>
        <p:txBody>
          <a:bodyPr/>
          <a:lstStyle/>
          <a:p>
            <a:r>
              <a:rPr lang="en-GB" dirty="0"/>
              <a:t>Install HR Assist Command Line</a:t>
            </a:r>
          </a:p>
        </p:txBody>
      </p:sp>
      <p:sp>
        <p:nvSpPr>
          <p:cNvPr id="4" name="Subtitle 3">
            <a:extLst>
              <a:ext uri="{FF2B5EF4-FFF2-40B4-BE49-F238E27FC236}">
                <a16:creationId xmlns:a16="http://schemas.microsoft.com/office/drawing/2014/main" id="{1F46A93E-9718-4A52-ABAF-C51EB88A647E}"/>
              </a:ext>
            </a:extLst>
          </p:cNvPr>
          <p:cNvSpPr>
            <a:spLocks noGrp="1"/>
          </p:cNvSpPr>
          <p:nvPr>
            <p:ph type="subTitle" idx="1"/>
          </p:nvPr>
        </p:nvSpPr>
        <p:spPr/>
        <p:txBody>
          <a:bodyPr/>
          <a:lstStyle/>
          <a:p>
            <a:r>
              <a:rPr lang="en-GB" dirty="0"/>
              <a:t>Network Manager</a:t>
            </a:r>
          </a:p>
        </p:txBody>
      </p:sp>
      <p:sp>
        <p:nvSpPr>
          <p:cNvPr id="5" name="Text Placeholder 4">
            <a:extLst>
              <a:ext uri="{FF2B5EF4-FFF2-40B4-BE49-F238E27FC236}">
                <a16:creationId xmlns:a16="http://schemas.microsoft.com/office/drawing/2014/main" id="{8E9D78A3-13BD-49B6-8DEA-2D4111137C9D}"/>
              </a:ext>
            </a:extLst>
          </p:cNvPr>
          <p:cNvSpPr>
            <a:spLocks noGrp="1"/>
          </p:cNvSpPr>
          <p:nvPr>
            <p:ph type="body" sz="half" idx="2"/>
          </p:nvPr>
        </p:nvSpPr>
        <p:spPr/>
        <p:txBody>
          <a:bodyPr/>
          <a:lstStyle/>
          <a:p>
            <a:r>
              <a:rPr lang="en-GB" dirty="0"/>
              <a:t>Click on a link</a:t>
            </a:r>
          </a:p>
          <a:p>
            <a:r>
              <a:rPr lang="en-GB" dirty="0">
                <a:hlinkClick r:id="rId2"/>
              </a:rPr>
              <a:t>SIMS-SAM-Installer | ESS Portal (sims-partners.com)</a:t>
            </a:r>
            <a:endParaRPr lang="en-GB" dirty="0"/>
          </a:p>
          <a:p>
            <a:r>
              <a:rPr lang="en-GB" dirty="0"/>
              <a:t>Press Next…[4 times]</a:t>
            </a:r>
          </a:p>
          <a:p>
            <a:endParaRPr lang="en-GB" dirty="0"/>
          </a:p>
          <a:p>
            <a:endParaRPr lang="en-GB" dirty="0"/>
          </a:p>
        </p:txBody>
      </p:sp>
      <p:pic>
        <p:nvPicPr>
          <p:cNvPr id="6" name="Picture 5" descr="Graphical user interface, text, application, email&#10;&#10;Description automatically generated">
            <a:extLst>
              <a:ext uri="{FF2B5EF4-FFF2-40B4-BE49-F238E27FC236}">
                <a16:creationId xmlns:a16="http://schemas.microsoft.com/office/drawing/2014/main" id="{4266FD9B-B9A3-45C6-A2EE-C20731DEF556}"/>
              </a:ext>
            </a:extLst>
          </p:cNvPr>
          <p:cNvPicPr/>
          <p:nvPr/>
        </p:nvPicPr>
        <p:blipFill>
          <a:blip r:embed="rId3"/>
          <a:stretch>
            <a:fillRect/>
          </a:stretch>
        </p:blipFill>
        <p:spPr>
          <a:xfrm>
            <a:off x="6043419" y="1247234"/>
            <a:ext cx="2747010" cy="2253615"/>
          </a:xfrm>
          <a:prstGeom prst="rect">
            <a:avLst/>
          </a:prstGeom>
        </p:spPr>
      </p:pic>
    </p:spTree>
    <p:extLst>
      <p:ext uri="{BB962C8B-B14F-4D97-AF65-F5344CB8AC3E}">
        <p14:creationId xmlns:p14="http://schemas.microsoft.com/office/powerpoint/2010/main" val="1314426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CABB0-A61F-41E7-A693-1F10D7A0A289}"/>
              </a:ext>
            </a:extLst>
          </p:cNvPr>
          <p:cNvSpPr>
            <a:spLocks noGrp="1"/>
          </p:cNvSpPr>
          <p:nvPr>
            <p:ph type="ctrTitle"/>
          </p:nvPr>
        </p:nvSpPr>
        <p:spPr/>
        <p:txBody>
          <a:bodyPr/>
          <a:lstStyle/>
          <a:p>
            <a:r>
              <a:rPr lang="en-GB" dirty="0"/>
              <a:t>Configure the data exchange</a:t>
            </a:r>
          </a:p>
        </p:txBody>
      </p:sp>
      <p:sp>
        <p:nvSpPr>
          <p:cNvPr id="5" name="Text Placeholder 4">
            <a:extLst>
              <a:ext uri="{FF2B5EF4-FFF2-40B4-BE49-F238E27FC236}">
                <a16:creationId xmlns:a16="http://schemas.microsoft.com/office/drawing/2014/main" id="{2FDADAAE-B1A9-499B-9525-BEB3B77AEA73}"/>
              </a:ext>
            </a:extLst>
          </p:cNvPr>
          <p:cNvSpPr>
            <a:spLocks noGrp="1"/>
          </p:cNvSpPr>
          <p:nvPr>
            <p:ph type="body" sz="half" idx="2"/>
          </p:nvPr>
        </p:nvSpPr>
        <p:spPr>
          <a:xfrm>
            <a:off x="353571" y="1602259"/>
            <a:ext cx="3979890" cy="2928097"/>
          </a:xfrm>
        </p:spPr>
        <p:txBody>
          <a:bodyPr/>
          <a:lstStyle/>
          <a:p>
            <a:pPr marL="285750" indent="-285750">
              <a:buFont typeface="Arial" panose="020B0604020202020204" pitchFamily="34" charset="0"/>
              <a:buChar char="•"/>
            </a:pPr>
            <a:r>
              <a:rPr lang="en-GB" dirty="0"/>
              <a:t>Our configuration application is launched by the installer.</a:t>
            </a:r>
          </a:p>
          <a:p>
            <a:pPr marL="285750" indent="-285750">
              <a:buFont typeface="Arial" panose="020B0604020202020204" pitchFamily="34" charset="0"/>
              <a:buChar char="•"/>
            </a:pPr>
            <a:r>
              <a:rPr lang="en-GB" dirty="0"/>
              <a:t>Check out the GDPR statement</a:t>
            </a:r>
          </a:p>
          <a:p>
            <a:pPr marL="285750" indent="-285750">
              <a:buFont typeface="Arial" panose="020B0604020202020204" pitchFamily="34" charset="0"/>
              <a:buChar char="•"/>
            </a:pPr>
            <a:r>
              <a:rPr lang="en-GB" dirty="0"/>
              <a:t>Enter your SAM Credentials</a:t>
            </a:r>
          </a:p>
          <a:p>
            <a:pPr marL="285750" indent="-285750">
              <a:buFont typeface="Arial" panose="020B0604020202020204" pitchFamily="34" charset="0"/>
              <a:buChar char="•"/>
            </a:pPr>
            <a:endParaRPr lang="en-GB" dirty="0"/>
          </a:p>
          <a:p>
            <a:r>
              <a:rPr lang="en-GB" dirty="0"/>
              <a:t>SAM will be automatically configured in an onboarding mode which on early use will largely pull data from SIMS. This will make the onboarding journey as simple and pain free as possible.</a:t>
            </a:r>
          </a:p>
          <a:p>
            <a:endParaRPr lang="en-GB" dirty="0"/>
          </a:p>
        </p:txBody>
      </p:sp>
      <p:pic>
        <p:nvPicPr>
          <p:cNvPr id="4" name="Picture 3">
            <a:extLst>
              <a:ext uri="{FF2B5EF4-FFF2-40B4-BE49-F238E27FC236}">
                <a16:creationId xmlns:a16="http://schemas.microsoft.com/office/drawing/2014/main" id="{26587667-65AB-4C20-8252-80941D4E4C4F}"/>
              </a:ext>
            </a:extLst>
          </p:cNvPr>
          <p:cNvPicPr>
            <a:picLocks noChangeAspect="1"/>
          </p:cNvPicPr>
          <p:nvPr/>
        </p:nvPicPr>
        <p:blipFill>
          <a:blip r:embed="rId2"/>
          <a:stretch>
            <a:fillRect/>
          </a:stretch>
        </p:blipFill>
        <p:spPr>
          <a:xfrm>
            <a:off x="5262750" y="1110683"/>
            <a:ext cx="3886389" cy="2481014"/>
          </a:xfrm>
          <a:prstGeom prst="rect">
            <a:avLst/>
          </a:prstGeom>
        </p:spPr>
      </p:pic>
    </p:spTree>
    <p:extLst>
      <p:ext uri="{BB962C8B-B14F-4D97-AF65-F5344CB8AC3E}">
        <p14:creationId xmlns:p14="http://schemas.microsoft.com/office/powerpoint/2010/main" val="59739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B9C924-3A5A-4B35-AD0F-746698EFAF40}"/>
              </a:ext>
            </a:extLst>
          </p:cNvPr>
          <p:cNvSpPr>
            <a:spLocks noGrp="1"/>
          </p:cNvSpPr>
          <p:nvPr>
            <p:ph type="ctrTitle"/>
          </p:nvPr>
        </p:nvSpPr>
        <p:spPr/>
        <p:txBody>
          <a:bodyPr/>
          <a:lstStyle/>
          <a:p>
            <a:r>
              <a:rPr lang="en-GB" dirty="0"/>
              <a:t>First exchange</a:t>
            </a:r>
          </a:p>
        </p:txBody>
      </p:sp>
      <p:sp>
        <p:nvSpPr>
          <p:cNvPr id="5" name="Text Placeholder 4">
            <a:extLst>
              <a:ext uri="{FF2B5EF4-FFF2-40B4-BE49-F238E27FC236}">
                <a16:creationId xmlns:a16="http://schemas.microsoft.com/office/drawing/2014/main" id="{4438D84F-43F8-4416-A273-66097625C366}"/>
              </a:ext>
            </a:extLst>
          </p:cNvPr>
          <p:cNvSpPr>
            <a:spLocks noGrp="1"/>
          </p:cNvSpPr>
          <p:nvPr>
            <p:ph type="body" sz="half" idx="2"/>
          </p:nvPr>
        </p:nvSpPr>
        <p:spPr>
          <a:xfrm>
            <a:off x="353571" y="1585784"/>
            <a:ext cx="3979890" cy="2944572"/>
          </a:xfrm>
        </p:spPr>
        <p:txBody>
          <a:bodyPr/>
          <a:lstStyle/>
          <a:p>
            <a:r>
              <a:rPr lang="en-GB" dirty="0"/>
              <a:t>Click the run now button.  The ideal solution would be for none of the buttons to turn red, blue buttons are fine because there won’t be data to push back to SIMS initially and SWC won’t be ready. SAM however will control the flow of data that it needs to optimise loads on both systems. For example photos may be updated monthly. You will get help and assistance to resolve any red boxes from the onboarding support team.</a:t>
            </a:r>
          </a:p>
        </p:txBody>
      </p:sp>
      <p:pic>
        <p:nvPicPr>
          <p:cNvPr id="7" name="Picture 6">
            <a:extLst>
              <a:ext uri="{FF2B5EF4-FFF2-40B4-BE49-F238E27FC236}">
                <a16:creationId xmlns:a16="http://schemas.microsoft.com/office/drawing/2014/main" id="{E952A24E-2067-45ED-98B1-2B131E5CF731}"/>
              </a:ext>
            </a:extLst>
          </p:cNvPr>
          <p:cNvPicPr>
            <a:picLocks noChangeAspect="1"/>
          </p:cNvPicPr>
          <p:nvPr/>
        </p:nvPicPr>
        <p:blipFill>
          <a:blip r:embed="rId2"/>
          <a:stretch>
            <a:fillRect/>
          </a:stretch>
        </p:blipFill>
        <p:spPr>
          <a:xfrm>
            <a:off x="5363720" y="1310066"/>
            <a:ext cx="3705252" cy="2152666"/>
          </a:xfrm>
          <a:prstGeom prst="rect">
            <a:avLst/>
          </a:prstGeom>
        </p:spPr>
      </p:pic>
    </p:spTree>
    <p:extLst>
      <p:ext uri="{BB962C8B-B14F-4D97-AF65-F5344CB8AC3E}">
        <p14:creationId xmlns:p14="http://schemas.microsoft.com/office/powerpoint/2010/main" val="1104777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A0B90-FD8A-4738-A538-8BA1ACD7F6CE}"/>
              </a:ext>
            </a:extLst>
          </p:cNvPr>
          <p:cNvSpPr>
            <a:spLocks noGrp="1"/>
          </p:cNvSpPr>
          <p:nvPr>
            <p:ph type="ctrTitle"/>
          </p:nvPr>
        </p:nvSpPr>
        <p:spPr>
          <a:xfrm>
            <a:off x="353569" y="113646"/>
            <a:ext cx="4162772" cy="600878"/>
          </a:xfrm>
        </p:spPr>
        <p:txBody>
          <a:bodyPr/>
          <a:lstStyle/>
          <a:p>
            <a:r>
              <a:rPr lang="en-GB" dirty="0"/>
              <a:t>Setting up the task</a:t>
            </a:r>
          </a:p>
        </p:txBody>
      </p:sp>
      <p:sp>
        <p:nvSpPr>
          <p:cNvPr id="4" name="Subtitle 3">
            <a:extLst>
              <a:ext uri="{FF2B5EF4-FFF2-40B4-BE49-F238E27FC236}">
                <a16:creationId xmlns:a16="http://schemas.microsoft.com/office/drawing/2014/main" id="{73D32C3F-41B9-40C6-9260-ECFCC708F07F}"/>
              </a:ext>
            </a:extLst>
          </p:cNvPr>
          <p:cNvSpPr>
            <a:spLocks noGrp="1"/>
          </p:cNvSpPr>
          <p:nvPr>
            <p:ph type="subTitle" idx="1"/>
          </p:nvPr>
        </p:nvSpPr>
        <p:spPr>
          <a:xfrm>
            <a:off x="464888" y="681063"/>
            <a:ext cx="4162773" cy="354621"/>
          </a:xfrm>
        </p:spPr>
        <p:txBody>
          <a:bodyPr/>
          <a:lstStyle/>
          <a:p>
            <a:r>
              <a:rPr lang="en-GB" dirty="0"/>
              <a:t>Automating data exchange</a:t>
            </a:r>
          </a:p>
        </p:txBody>
      </p:sp>
      <p:sp>
        <p:nvSpPr>
          <p:cNvPr id="5" name="Text Placeholder 4">
            <a:extLst>
              <a:ext uri="{FF2B5EF4-FFF2-40B4-BE49-F238E27FC236}">
                <a16:creationId xmlns:a16="http://schemas.microsoft.com/office/drawing/2014/main" id="{CA1267D6-86D7-49A8-A723-80C9B120E402}"/>
              </a:ext>
            </a:extLst>
          </p:cNvPr>
          <p:cNvSpPr>
            <a:spLocks noGrp="1"/>
          </p:cNvSpPr>
          <p:nvPr>
            <p:ph type="body" sz="half" idx="2"/>
          </p:nvPr>
        </p:nvSpPr>
        <p:spPr>
          <a:xfrm>
            <a:off x="353569" y="1114994"/>
            <a:ext cx="4162772" cy="3605287"/>
          </a:xfrm>
        </p:spPr>
        <p:txBody>
          <a:bodyPr/>
          <a:lstStyle/>
          <a:p>
            <a:r>
              <a:rPr lang="en-GB" dirty="0"/>
              <a:t>These sections allow a scheduled task to be set up for hands free operation. You will likely need to create a windows user with rights to run SIMS and scheduled tasks and enter the credentials.  Decide on the frequency of update – NB: These are normally lightweight calls that do nothing unless needed.  Press Schedule Task. Note that the task name identifies this task which means that more than one SIMS system can be synchronised from one machine.</a:t>
            </a:r>
          </a:p>
          <a:p>
            <a:r>
              <a:rPr lang="en-GB" dirty="0"/>
              <a:t>You can also stop and test the scheduled task.</a:t>
            </a:r>
          </a:p>
        </p:txBody>
      </p:sp>
      <p:pic>
        <p:nvPicPr>
          <p:cNvPr id="9" name="Picture 8">
            <a:extLst>
              <a:ext uri="{FF2B5EF4-FFF2-40B4-BE49-F238E27FC236}">
                <a16:creationId xmlns:a16="http://schemas.microsoft.com/office/drawing/2014/main" id="{735AA182-386E-416E-ADF6-5BD2BC5EE1B9}"/>
              </a:ext>
            </a:extLst>
          </p:cNvPr>
          <p:cNvPicPr>
            <a:picLocks noChangeAspect="1"/>
          </p:cNvPicPr>
          <p:nvPr/>
        </p:nvPicPr>
        <p:blipFill>
          <a:blip r:embed="rId2"/>
          <a:stretch>
            <a:fillRect/>
          </a:stretch>
        </p:blipFill>
        <p:spPr>
          <a:xfrm>
            <a:off x="5316741" y="990492"/>
            <a:ext cx="2876571" cy="1333510"/>
          </a:xfrm>
          <a:prstGeom prst="rect">
            <a:avLst/>
          </a:prstGeom>
        </p:spPr>
      </p:pic>
      <p:pic>
        <p:nvPicPr>
          <p:cNvPr id="11" name="Picture 10">
            <a:extLst>
              <a:ext uri="{FF2B5EF4-FFF2-40B4-BE49-F238E27FC236}">
                <a16:creationId xmlns:a16="http://schemas.microsoft.com/office/drawing/2014/main" id="{F2EB4DCE-70DD-40BA-A363-A0D38CBCFB6B}"/>
              </a:ext>
            </a:extLst>
          </p:cNvPr>
          <p:cNvPicPr>
            <a:picLocks noChangeAspect="1"/>
          </p:cNvPicPr>
          <p:nvPr/>
        </p:nvPicPr>
        <p:blipFill>
          <a:blip r:embed="rId3"/>
          <a:stretch>
            <a:fillRect/>
          </a:stretch>
        </p:blipFill>
        <p:spPr>
          <a:xfrm>
            <a:off x="5335791" y="3324669"/>
            <a:ext cx="2857521" cy="485779"/>
          </a:xfrm>
          <a:prstGeom prst="rect">
            <a:avLst/>
          </a:prstGeom>
        </p:spPr>
      </p:pic>
    </p:spTree>
    <p:extLst>
      <p:ext uri="{BB962C8B-B14F-4D97-AF65-F5344CB8AC3E}">
        <p14:creationId xmlns:p14="http://schemas.microsoft.com/office/powerpoint/2010/main" val="353628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EA39-ACE5-49CD-96ED-08322EC2C2B3}"/>
              </a:ext>
            </a:extLst>
          </p:cNvPr>
          <p:cNvSpPr>
            <a:spLocks noGrp="1"/>
          </p:cNvSpPr>
          <p:nvPr>
            <p:ph type="ctrTitle"/>
          </p:nvPr>
        </p:nvSpPr>
        <p:spPr/>
        <p:txBody>
          <a:bodyPr/>
          <a:lstStyle/>
          <a:p>
            <a:r>
              <a:rPr lang="en-GB" dirty="0"/>
              <a:t>Using an external HR system</a:t>
            </a:r>
          </a:p>
        </p:txBody>
      </p:sp>
      <p:sp>
        <p:nvSpPr>
          <p:cNvPr id="3" name="Subtitle 2">
            <a:extLst>
              <a:ext uri="{FF2B5EF4-FFF2-40B4-BE49-F238E27FC236}">
                <a16:creationId xmlns:a16="http://schemas.microsoft.com/office/drawing/2014/main" id="{E5B5A466-FC50-41C2-BD5F-EB74A7A5320E}"/>
              </a:ext>
            </a:extLst>
          </p:cNvPr>
          <p:cNvSpPr>
            <a:spLocks noGrp="1"/>
          </p:cNvSpPr>
          <p:nvPr>
            <p:ph type="subTitle" idx="1"/>
          </p:nvPr>
        </p:nvSpPr>
        <p:spPr/>
        <p:txBody>
          <a:bodyPr/>
          <a:lstStyle/>
          <a:p>
            <a:r>
              <a:rPr lang="en-GB" dirty="0"/>
              <a:t>HR Assistant enabling an external HR system</a:t>
            </a:r>
          </a:p>
        </p:txBody>
      </p:sp>
      <p:sp>
        <p:nvSpPr>
          <p:cNvPr id="4" name="Text Placeholder 3">
            <a:extLst>
              <a:ext uri="{FF2B5EF4-FFF2-40B4-BE49-F238E27FC236}">
                <a16:creationId xmlns:a16="http://schemas.microsoft.com/office/drawing/2014/main" id="{A7799A21-D9EE-49B2-AB8B-3BCD8BD2D84D}"/>
              </a:ext>
            </a:extLst>
          </p:cNvPr>
          <p:cNvSpPr>
            <a:spLocks noGrp="1"/>
          </p:cNvSpPr>
          <p:nvPr>
            <p:ph type="body" sz="half" idx="2"/>
          </p:nvPr>
        </p:nvSpPr>
        <p:spPr>
          <a:xfrm>
            <a:off x="353571" y="1600440"/>
            <a:ext cx="5437630" cy="2804584"/>
          </a:xfrm>
        </p:spPr>
        <p:txBody>
          <a:bodyPr/>
          <a:lstStyle/>
          <a:p>
            <a:r>
              <a:rPr lang="en-GB" dirty="0"/>
              <a:t>SIMS has been the source of HR data for many years, however there is an increasing need for MATs and School Groups to manage Staff centrally because they are employed from  centre rather than by the school themselves.</a:t>
            </a:r>
          </a:p>
          <a:p>
            <a:r>
              <a:rPr lang="en-GB" dirty="0"/>
              <a:t>HR Assistant in various guises enables SIMS to maintain a basic staff list to enable academic management and to keep the data in SIMS up to date.</a:t>
            </a:r>
          </a:p>
        </p:txBody>
      </p:sp>
      <p:pic>
        <p:nvPicPr>
          <p:cNvPr id="6" name="Picture 5">
            <a:extLst>
              <a:ext uri="{FF2B5EF4-FFF2-40B4-BE49-F238E27FC236}">
                <a16:creationId xmlns:a16="http://schemas.microsoft.com/office/drawing/2014/main" id="{9F7E5DA5-F873-4C5D-A27E-C904A96D7E38}"/>
              </a:ext>
            </a:extLst>
          </p:cNvPr>
          <p:cNvPicPr>
            <a:picLocks noChangeAspect="1"/>
          </p:cNvPicPr>
          <p:nvPr/>
        </p:nvPicPr>
        <p:blipFill>
          <a:blip r:embed="rId2"/>
          <a:stretch>
            <a:fillRect/>
          </a:stretch>
        </p:blipFill>
        <p:spPr>
          <a:xfrm>
            <a:off x="6548159" y="174475"/>
            <a:ext cx="2395044" cy="3343083"/>
          </a:xfrm>
          <a:prstGeom prst="rect">
            <a:avLst/>
          </a:prstGeom>
        </p:spPr>
      </p:pic>
    </p:spTree>
    <p:extLst>
      <p:ext uri="{BB962C8B-B14F-4D97-AF65-F5344CB8AC3E}">
        <p14:creationId xmlns:p14="http://schemas.microsoft.com/office/powerpoint/2010/main" val="256403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EA39-ACE5-49CD-96ED-08322EC2C2B3}"/>
              </a:ext>
            </a:extLst>
          </p:cNvPr>
          <p:cNvSpPr>
            <a:spLocks noGrp="1"/>
          </p:cNvSpPr>
          <p:nvPr>
            <p:ph type="ctrTitle"/>
          </p:nvPr>
        </p:nvSpPr>
        <p:spPr>
          <a:xfrm>
            <a:off x="353567" y="72454"/>
            <a:ext cx="7868080" cy="666022"/>
          </a:xfrm>
        </p:spPr>
        <p:txBody>
          <a:bodyPr/>
          <a:lstStyle/>
          <a:p>
            <a:r>
              <a:rPr lang="en-GB" dirty="0"/>
              <a:t>Source of truth</a:t>
            </a:r>
          </a:p>
        </p:txBody>
      </p:sp>
      <p:sp>
        <p:nvSpPr>
          <p:cNvPr id="3" name="Subtitle 2">
            <a:extLst>
              <a:ext uri="{FF2B5EF4-FFF2-40B4-BE49-F238E27FC236}">
                <a16:creationId xmlns:a16="http://schemas.microsoft.com/office/drawing/2014/main" id="{E5B5A466-FC50-41C2-BD5F-EB74A7A5320E}"/>
              </a:ext>
            </a:extLst>
          </p:cNvPr>
          <p:cNvSpPr>
            <a:spLocks noGrp="1"/>
          </p:cNvSpPr>
          <p:nvPr>
            <p:ph type="subTitle" idx="1"/>
          </p:nvPr>
        </p:nvSpPr>
        <p:spPr>
          <a:xfrm>
            <a:off x="394756" y="637526"/>
            <a:ext cx="7868081" cy="354621"/>
          </a:xfrm>
        </p:spPr>
        <p:txBody>
          <a:bodyPr/>
          <a:lstStyle/>
          <a:p>
            <a:r>
              <a:rPr lang="en-GB" dirty="0"/>
              <a:t>Changing perceptions</a:t>
            </a:r>
          </a:p>
        </p:txBody>
      </p:sp>
      <p:sp>
        <p:nvSpPr>
          <p:cNvPr id="4" name="Text Placeholder 3">
            <a:extLst>
              <a:ext uri="{FF2B5EF4-FFF2-40B4-BE49-F238E27FC236}">
                <a16:creationId xmlns:a16="http://schemas.microsoft.com/office/drawing/2014/main" id="{A7799A21-D9EE-49B2-AB8B-3BCD8BD2D84D}"/>
              </a:ext>
            </a:extLst>
          </p:cNvPr>
          <p:cNvSpPr>
            <a:spLocks noGrp="1"/>
          </p:cNvSpPr>
          <p:nvPr>
            <p:ph type="body" sz="half" idx="2"/>
          </p:nvPr>
        </p:nvSpPr>
        <p:spPr>
          <a:xfrm>
            <a:off x="353570" y="992147"/>
            <a:ext cx="5091641" cy="3744610"/>
          </a:xfrm>
        </p:spPr>
        <p:txBody>
          <a:bodyPr/>
          <a:lstStyle/>
          <a:p>
            <a:r>
              <a:rPr lang="en-GB" sz="1600" dirty="0"/>
              <a:t>HR Assistant can create new staff and maintain existing staff, however it maintains a small subset of staff data and maintains a current employment record rather than a history or detailed contract data.</a:t>
            </a:r>
          </a:p>
          <a:p>
            <a:r>
              <a:rPr lang="en-GB" sz="1600" dirty="0"/>
              <a:t>Users will need to change their perception of where data is held and how to obtain staff data which often means a change of mindset for customers. Staff next of kin contact details for example will correctly be in the HR system (which is no longer SIMS) and access is typically limited to the personnel team in the MAT/School quite correctly under GDPR.</a:t>
            </a:r>
          </a:p>
          <a:p>
            <a:r>
              <a:rPr lang="en-GB" sz="1600" dirty="0"/>
              <a:t>On transition from SIMS to the HR system, the data in SIMS will be accurate and up to date.  As time progresses, the accuracy of the non maintained data will diminish and schools will need to decide how to manage this data</a:t>
            </a:r>
          </a:p>
        </p:txBody>
      </p:sp>
      <p:graphicFrame>
        <p:nvGraphicFramePr>
          <p:cNvPr id="5" name="Object 4">
            <a:extLst>
              <a:ext uri="{FF2B5EF4-FFF2-40B4-BE49-F238E27FC236}">
                <a16:creationId xmlns:a16="http://schemas.microsoft.com/office/drawing/2014/main" id="{466E4ABA-4F3B-4FEF-89D0-40E11868D690}"/>
              </a:ext>
            </a:extLst>
          </p:cNvPr>
          <p:cNvGraphicFramePr>
            <a:graphicFrameLocks noChangeAspect="1"/>
          </p:cNvGraphicFramePr>
          <p:nvPr>
            <p:extLst>
              <p:ext uri="{D42A27DB-BD31-4B8C-83A1-F6EECF244321}">
                <p14:modId xmlns:p14="http://schemas.microsoft.com/office/powerpoint/2010/main" val="2153867382"/>
              </p:ext>
            </p:extLst>
          </p:nvPr>
        </p:nvGraphicFramePr>
        <p:xfrm>
          <a:off x="5822463" y="637525"/>
          <a:ext cx="2926782" cy="2116905"/>
        </p:xfrm>
        <a:graphic>
          <a:graphicData uri="http://schemas.openxmlformats.org/presentationml/2006/ole">
            <mc:AlternateContent xmlns:mc="http://schemas.openxmlformats.org/markup-compatibility/2006">
              <mc:Choice xmlns:v="urn:schemas-microsoft-com:vml" Requires="v">
                <p:oleObj name="Bitmap Image" r:id="rId2" imgW="1738440" imgH="1257480" progId="Paint.Picture">
                  <p:embed/>
                </p:oleObj>
              </mc:Choice>
              <mc:Fallback>
                <p:oleObj name="Bitmap Image" r:id="rId2" imgW="1738440" imgH="1257480" progId="Paint.Picture">
                  <p:embed/>
                  <p:pic>
                    <p:nvPicPr>
                      <p:cNvPr id="5" name="Object 4">
                        <a:extLst>
                          <a:ext uri="{FF2B5EF4-FFF2-40B4-BE49-F238E27FC236}">
                            <a16:creationId xmlns:a16="http://schemas.microsoft.com/office/drawing/2014/main" id="{466E4ABA-4F3B-4FEF-89D0-40E11868D690}"/>
                          </a:ext>
                        </a:extLst>
                      </p:cNvPr>
                      <p:cNvPicPr/>
                      <p:nvPr/>
                    </p:nvPicPr>
                    <p:blipFill>
                      <a:blip r:embed="rId3"/>
                      <a:stretch>
                        <a:fillRect/>
                      </a:stretch>
                    </p:blipFill>
                    <p:spPr>
                      <a:xfrm>
                        <a:off x="5822463" y="637525"/>
                        <a:ext cx="2926782" cy="2116905"/>
                      </a:xfrm>
                      <a:prstGeom prst="rect">
                        <a:avLst/>
                      </a:prstGeom>
                    </p:spPr>
                  </p:pic>
                </p:oleObj>
              </mc:Fallback>
            </mc:AlternateContent>
          </a:graphicData>
        </a:graphic>
      </p:graphicFrame>
    </p:spTree>
    <p:extLst>
      <p:ext uri="{BB962C8B-B14F-4D97-AF65-F5344CB8AC3E}">
        <p14:creationId xmlns:p14="http://schemas.microsoft.com/office/powerpoint/2010/main" val="286562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EA39-ACE5-49CD-96ED-08322EC2C2B3}"/>
              </a:ext>
            </a:extLst>
          </p:cNvPr>
          <p:cNvSpPr>
            <a:spLocks noGrp="1"/>
          </p:cNvSpPr>
          <p:nvPr>
            <p:ph type="ctrTitle"/>
          </p:nvPr>
        </p:nvSpPr>
        <p:spPr>
          <a:xfrm>
            <a:off x="353567" y="72454"/>
            <a:ext cx="7868080" cy="666022"/>
          </a:xfrm>
        </p:spPr>
        <p:txBody>
          <a:bodyPr/>
          <a:lstStyle/>
          <a:p>
            <a:r>
              <a:rPr lang="en-GB" dirty="0"/>
              <a:t>Aged data in SIMS</a:t>
            </a:r>
          </a:p>
        </p:txBody>
      </p:sp>
      <p:sp>
        <p:nvSpPr>
          <p:cNvPr id="3" name="Subtitle 2">
            <a:extLst>
              <a:ext uri="{FF2B5EF4-FFF2-40B4-BE49-F238E27FC236}">
                <a16:creationId xmlns:a16="http://schemas.microsoft.com/office/drawing/2014/main" id="{E5B5A466-FC50-41C2-BD5F-EB74A7A5320E}"/>
              </a:ext>
            </a:extLst>
          </p:cNvPr>
          <p:cNvSpPr>
            <a:spLocks noGrp="1"/>
          </p:cNvSpPr>
          <p:nvPr>
            <p:ph type="subTitle" idx="1"/>
          </p:nvPr>
        </p:nvSpPr>
        <p:spPr>
          <a:xfrm>
            <a:off x="394756" y="637526"/>
            <a:ext cx="7868081" cy="354621"/>
          </a:xfrm>
        </p:spPr>
        <p:txBody>
          <a:bodyPr/>
          <a:lstStyle/>
          <a:p>
            <a:r>
              <a:rPr lang="en-GB" dirty="0"/>
              <a:t>Changing perceptions</a:t>
            </a:r>
          </a:p>
        </p:txBody>
      </p:sp>
      <p:sp>
        <p:nvSpPr>
          <p:cNvPr id="4" name="Text Placeholder 3">
            <a:extLst>
              <a:ext uri="{FF2B5EF4-FFF2-40B4-BE49-F238E27FC236}">
                <a16:creationId xmlns:a16="http://schemas.microsoft.com/office/drawing/2014/main" id="{A7799A21-D9EE-49B2-AB8B-3BCD8BD2D84D}"/>
              </a:ext>
            </a:extLst>
          </p:cNvPr>
          <p:cNvSpPr>
            <a:spLocks noGrp="1"/>
          </p:cNvSpPr>
          <p:nvPr>
            <p:ph type="body" sz="half" idx="2"/>
          </p:nvPr>
        </p:nvSpPr>
        <p:spPr>
          <a:xfrm>
            <a:off x="353570" y="992147"/>
            <a:ext cx="5091641" cy="3744610"/>
          </a:xfrm>
        </p:spPr>
        <p:txBody>
          <a:bodyPr/>
          <a:lstStyle/>
          <a:p>
            <a:r>
              <a:rPr lang="en-GB" sz="1600" dirty="0"/>
              <a:t>Moving forward with an HR system, the data about pay, contracts, checks, … will be held in the HR system – so what are the options for data in SIMS?</a:t>
            </a:r>
          </a:p>
          <a:p>
            <a:endParaRPr lang="en-GB" sz="1600" dirty="0"/>
          </a:p>
          <a:p>
            <a:r>
              <a:rPr lang="en-GB" sz="1600" dirty="0"/>
              <a:t>Option #1</a:t>
            </a:r>
          </a:p>
          <a:p>
            <a:r>
              <a:rPr lang="en-GB" sz="1600" dirty="0"/>
              <a:t>Post transition, schools could simply delete all of the old data which would mean going through each of the current staff records and deleting contacts, checks, … However, schools may want to retain historical data – The HR system for example would likely hold checks from the migration date forward.  Former staff records for staff who were not migrated to the HR system may need to be kept for a period for the purposes of references.</a:t>
            </a:r>
          </a:p>
        </p:txBody>
      </p:sp>
      <p:graphicFrame>
        <p:nvGraphicFramePr>
          <p:cNvPr id="5" name="Object 4">
            <a:extLst>
              <a:ext uri="{FF2B5EF4-FFF2-40B4-BE49-F238E27FC236}">
                <a16:creationId xmlns:a16="http://schemas.microsoft.com/office/drawing/2014/main" id="{466E4ABA-4F3B-4FEF-89D0-40E11868D690}"/>
              </a:ext>
            </a:extLst>
          </p:cNvPr>
          <p:cNvGraphicFramePr>
            <a:graphicFrameLocks noChangeAspect="1"/>
          </p:cNvGraphicFramePr>
          <p:nvPr/>
        </p:nvGraphicFramePr>
        <p:xfrm>
          <a:off x="5822463" y="637525"/>
          <a:ext cx="2926782" cy="2116905"/>
        </p:xfrm>
        <a:graphic>
          <a:graphicData uri="http://schemas.openxmlformats.org/presentationml/2006/ole">
            <mc:AlternateContent xmlns:mc="http://schemas.openxmlformats.org/markup-compatibility/2006">
              <mc:Choice xmlns:v="urn:schemas-microsoft-com:vml" Requires="v">
                <p:oleObj name="Bitmap Image" r:id="rId2" imgW="1738440" imgH="1257480" progId="Paint.Picture">
                  <p:embed/>
                </p:oleObj>
              </mc:Choice>
              <mc:Fallback>
                <p:oleObj name="Bitmap Image" r:id="rId2" imgW="1738440" imgH="1257480" progId="Paint.Picture">
                  <p:embed/>
                  <p:pic>
                    <p:nvPicPr>
                      <p:cNvPr id="5" name="Object 4">
                        <a:extLst>
                          <a:ext uri="{FF2B5EF4-FFF2-40B4-BE49-F238E27FC236}">
                            <a16:creationId xmlns:a16="http://schemas.microsoft.com/office/drawing/2014/main" id="{466E4ABA-4F3B-4FEF-89D0-40E11868D690}"/>
                          </a:ext>
                        </a:extLst>
                      </p:cNvPr>
                      <p:cNvPicPr/>
                      <p:nvPr/>
                    </p:nvPicPr>
                    <p:blipFill>
                      <a:blip r:embed="rId3"/>
                      <a:stretch>
                        <a:fillRect/>
                      </a:stretch>
                    </p:blipFill>
                    <p:spPr>
                      <a:xfrm>
                        <a:off x="5822463" y="637525"/>
                        <a:ext cx="2926782" cy="2116905"/>
                      </a:xfrm>
                      <a:prstGeom prst="rect">
                        <a:avLst/>
                      </a:prstGeom>
                    </p:spPr>
                  </p:pic>
                </p:oleObj>
              </mc:Fallback>
            </mc:AlternateContent>
          </a:graphicData>
        </a:graphic>
      </p:graphicFrame>
    </p:spTree>
    <p:extLst>
      <p:ext uri="{BB962C8B-B14F-4D97-AF65-F5344CB8AC3E}">
        <p14:creationId xmlns:p14="http://schemas.microsoft.com/office/powerpoint/2010/main" val="2008352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EA39-ACE5-49CD-96ED-08322EC2C2B3}"/>
              </a:ext>
            </a:extLst>
          </p:cNvPr>
          <p:cNvSpPr>
            <a:spLocks noGrp="1"/>
          </p:cNvSpPr>
          <p:nvPr>
            <p:ph type="ctrTitle"/>
          </p:nvPr>
        </p:nvSpPr>
        <p:spPr>
          <a:xfrm>
            <a:off x="353567" y="72454"/>
            <a:ext cx="7868080" cy="666022"/>
          </a:xfrm>
        </p:spPr>
        <p:txBody>
          <a:bodyPr/>
          <a:lstStyle/>
          <a:p>
            <a:r>
              <a:rPr lang="en-GB" dirty="0"/>
              <a:t>Aged data in SIMS</a:t>
            </a:r>
          </a:p>
        </p:txBody>
      </p:sp>
      <p:sp>
        <p:nvSpPr>
          <p:cNvPr id="3" name="Subtitle 2">
            <a:extLst>
              <a:ext uri="{FF2B5EF4-FFF2-40B4-BE49-F238E27FC236}">
                <a16:creationId xmlns:a16="http://schemas.microsoft.com/office/drawing/2014/main" id="{E5B5A466-FC50-41C2-BD5F-EB74A7A5320E}"/>
              </a:ext>
            </a:extLst>
          </p:cNvPr>
          <p:cNvSpPr>
            <a:spLocks noGrp="1"/>
          </p:cNvSpPr>
          <p:nvPr>
            <p:ph type="subTitle" idx="1"/>
          </p:nvPr>
        </p:nvSpPr>
        <p:spPr>
          <a:xfrm>
            <a:off x="394756" y="637526"/>
            <a:ext cx="7868081" cy="354621"/>
          </a:xfrm>
        </p:spPr>
        <p:txBody>
          <a:bodyPr/>
          <a:lstStyle/>
          <a:p>
            <a:r>
              <a:rPr lang="en-GB" dirty="0"/>
              <a:t>Changing perceptions</a:t>
            </a:r>
          </a:p>
        </p:txBody>
      </p:sp>
      <p:sp>
        <p:nvSpPr>
          <p:cNvPr id="4" name="Text Placeholder 3">
            <a:extLst>
              <a:ext uri="{FF2B5EF4-FFF2-40B4-BE49-F238E27FC236}">
                <a16:creationId xmlns:a16="http://schemas.microsoft.com/office/drawing/2014/main" id="{A7799A21-D9EE-49B2-AB8B-3BCD8BD2D84D}"/>
              </a:ext>
            </a:extLst>
          </p:cNvPr>
          <p:cNvSpPr>
            <a:spLocks noGrp="1"/>
          </p:cNvSpPr>
          <p:nvPr>
            <p:ph type="body" sz="half" idx="2"/>
          </p:nvPr>
        </p:nvSpPr>
        <p:spPr>
          <a:xfrm>
            <a:off x="353570" y="992147"/>
            <a:ext cx="5091641" cy="3744610"/>
          </a:xfrm>
        </p:spPr>
        <p:txBody>
          <a:bodyPr/>
          <a:lstStyle/>
          <a:p>
            <a:r>
              <a:rPr lang="en-GB" sz="1600" dirty="0"/>
              <a:t>Option #2</a:t>
            </a:r>
          </a:p>
          <a:p>
            <a:r>
              <a:rPr lang="en-GB" sz="1600" dirty="0"/>
              <a:t>Schools could choose to terminate contracts, checks, … as of the date of HR migration.</a:t>
            </a:r>
          </a:p>
          <a:p>
            <a:r>
              <a:rPr lang="en-GB" sz="1600" dirty="0"/>
              <a:t>In some sense this makes the data incorrect because Fred’s contract was not actually terminated on that date but at least when asked, SIMS would not return incorrect data.  For example most teachers are considered for pay review in September and hence pay range / scales would change.  If open ended contract / pay range / scale records are left and say used to populate the budget planning tool then numbers may be subtly wrong whereas if all contracts were ended on transition then a zero pay bill would clearly highlight the need to obtain data from the source of truth.</a:t>
            </a:r>
          </a:p>
        </p:txBody>
      </p:sp>
      <p:graphicFrame>
        <p:nvGraphicFramePr>
          <p:cNvPr id="5" name="Object 4">
            <a:extLst>
              <a:ext uri="{FF2B5EF4-FFF2-40B4-BE49-F238E27FC236}">
                <a16:creationId xmlns:a16="http://schemas.microsoft.com/office/drawing/2014/main" id="{466E4ABA-4F3B-4FEF-89D0-40E11868D690}"/>
              </a:ext>
            </a:extLst>
          </p:cNvPr>
          <p:cNvGraphicFramePr>
            <a:graphicFrameLocks noChangeAspect="1"/>
          </p:cNvGraphicFramePr>
          <p:nvPr/>
        </p:nvGraphicFramePr>
        <p:xfrm>
          <a:off x="5822463" y="637525"/>
          <a:ext cx="2926782" cy="2116905"/>
        </p:xfrm>
        <a:graphic>
          <a:graphicData uri="http://schemas.openxmlformats.org/presentationml/2006/ole">
            <mc:AlternateContent xmlns:mc="http://schemas.openxmlformats.org/markup-compatibility/2006">
              <mc:Choice xmlns:v="urn:schemas-microsoft-com:vml" Requires="v">
                <p:oleObj name="Bitmap Image" r:id="rId2" imgW="1738440" imgH="1257480" progId="Paint.Picture">
                  <p:embed/>
                </p:oleObj>
              </mc:Choice>
              <mc:Fallback>
                <p:oleObj name="Bitmap Image" r:id="rId2" imgW="1738440" imgH="1257480" progId="Paint.Picture">
                  <p:embed/>
                  <p:pic>
                    <p:nvPicPr>
                      <p:cNvPr id="5" name="Object 4">
                        <a:extLst>
                          <a:ext uri="{FF2B5EF4-FFF2-40B4-BE49-F238E27FC236}">
                            <a16:creationId xmlns:a16="http://schemas.microsoft.com/office/drawing/2014/main" id="{466E4ABA-4F3B-4FEF-89D0-40E11868D690}"/>
                          </a:ext>
                        </a:extLst>
                      </p:cNvPr>
                      <p:cNvPicPr/>
                      <p:nvPr/>
                    </p:nvPicPr>
                    <p:blipFill>
                      <a:blip r:embed="rId3"/>
                      <a:stretch>
                        <a:fillRect/>
                      </a:stretch>
                    </p:blipFill>
                    <p:spPr>
                      <a:xfrm>
                        <a:off x="5822463" y="637525"/>
                        <a:ext cx="2926782" cy="2116905"/>
                      </a:xfrm>
                      <a:prstGeom prst="rect">
                        <a:avLst/>
                      </a:prstGeom>
                    </p:spPr>
                  </p:pic>
                </p:oleObj>
              </mc:Fallback>
            </mc:AlternateContent>
          </a:graphicData>
        </a:graphic>
      </p:graphicFrame>
    </p:spTree>
    <p:extLst>
      <p:ext uri="{BB962C8B-B14F-4D97-AF65-F5344CB8AC3E}">
        <p14:creationId xmlns:p14="http://schemas.microsoft.com/office/powerpoint/2010/main" val="285977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EA39-ACE5-49CD-96ED-08322EC2C2B3}"/>
              </a:ext>
            </a:extLst>
          </p:cNvPr>
          <p:cNvSpPr>
            <a:spLocks noGrp="1"/>
          </p:cNvSpPr>
          <p:nvPr>
            <p:ph type="ctrTitle"/>
          </p:nvPr>
        </p:nvSpPr>
        <p:spPr>
          <a:xfrm>
            <a:off x="353567" y="72454"/>
            <a:ext cx="7868080" cy="666022"/>
          </a:xfrm>
        </p:spPr>
        <p:txBody>
          <a:bodyPr/>
          <a:lstStyle/>
          <a:p>
            <a:r>
              <a:rPr lang="en-GB" dirty="0"/>
              <a:t>Aged data in SIMS</a:t>
            </a:r>
          </a:p>
        </p:txBody>
      </p:sp>
      <p:sp>
        <p:nvSpPr>
          <p:cNvPr id="3" name="Subtitle 2">
            <a:extLst>
              <a:ext uri="{FF2B5EF4-FFF2-40B4-BE49-F238E27FC236}">
                <a16:creationId xmlns:a16="http://schemas.microsoft.com/office/drawing/2014/main" id="{E5B5A466-FC50-41C2-BD5F-EB74A7A5320E}"/>
              </a:ext>
            </a:extLst>
          </p:cNvPr>
          <p:cNvSpPr>
            <a:spLocks noGrp="1"/>
          </p:cNvSpPr>
          <p:nvPr>
            <p:ph type="subTitle" idx="1"/>
          </p:nvPr>
        </p:nvSpPr>
        <p:spPr>
          <a:xfrm>
            <a:off x="394756" y="637526"/>
            <a:ext cx="7868081" cy="354621"/>
          </a:xfrm>
        </p:spPr>
        <p:txBody>
          <a:bodyPr/>
          <a:lstStyle/>
          <a:p>
            <a:r>
              <a:rPr lang="en-GB" dirty="0"/>
              <a:t>Changing perceptions</a:t>
            </a:r>
          </a:p>
        </p:txBody>
      </p:sp>
      <p:sp>
        <p:nvSpPr>
          <p:cNvPr id="4" name="Text Placeholder 3">
            <a:extLst>
              <a:ext uri="{FF2B5EF4-FFF2-40B4-BE49-F238E27FC236}">
                <a16:creationId xmlns:a16="http://schemas.microsoft.com/office/drawing/2014/main" id="{A7799A21-D9EE-49B2-AB8B-3BCD8BD2D84D}"/>
              </a:ext>
            </a:extLst>
          </p:cNvPr>
          <p:cNvSpPr>
            <a:spLocks noGrp="1"/>
          </p:cNvSpPr>
          <p:nvPr>
            <p:ph type="body" sz="half" idx="2"/>
          </p:nvPr>
        </p:nvSpPr>
        <p:spPr>
          <a:xfrm>
            <a:off x="353570" y="992147"/>
            <a:ext cx="5091641" cy="3744610"/>
          </a:xfrm>
        </p:spPr>
        <p:txBody>
          <a:bodyPr/>
          <a:lstStyle/>
          <a:p>
            <a:r>
              <a:rPr lang="en-GB" sz="1600" dirty="0"/>
              <a:t>Why has ESS not provided tools to assist?</a:t>
            </a:r>
          </a:p>
          <a:p>
            <a:endParaRPr lang="en-GB" sz="1600" dirty="0"/>
          </a:p>
          <a:p>
            <a:r>
              <a:rPr lang="en-GB" sz="1600" dirty="0"/>
              <a:t>There is no right answer.  Deleting non-maintained staff data or terminating records on the date of transition are valid options but might need to be applied selectively based on the needs of the school.   Both processes are not easily reversible and thus need user input.</a:t>
            </a:r>
          </a:p>
          <a:p>
            <a:endParaRPr lang="en-GB" sz="1600" dirty="0"/>
          </a:p>
          <a:p>
            <a:r>
              <a:rPr lang="en-GB" sz="1600" dirty="0"/>
              <a:t>It is not a good choice for the school for imply ignore the problem.  In the case of a GDPR challenge, it is usually best to have considered the problem, decided on a course of action even if that is to ‘do nothing’ and this was in hindsight the wrong answer.</a:t>
            </a:r>
          </a:p>
        </p:txBody>
      </p:sp>
      <p:graphicFrame>
        <p:nvGraphicFramePr>
          <p:cNvPr id="5" name="Object 4">
            <a:extLst>
              <a:ext uri="{FF2B5EF4-FFF2-40B4-BE49-F238E27FC236}">
                <a16:creationId xmlns:a16="http://schemas.microsoft.com/office/drawing/2014/main" id="{466E4ABA-4F3B-4FEF-89D0-40E11868D690}"/>
              </a:ext>
            </a:extLst>
          </p:cNvPr>
          <p:cNvGraphicFramePr>
            <a:graphicFrameLocks noChangeAspect="1"/>
          </p:cNvGraphicFramePr>
          <p:nvPr/>
        </p:nvGraphicFramePr>
        <p:xfrm>
          <a:off x="5822463" y="637525"/>
          <a:ext cx="2926782" cy="2116905"/>
        </p:xfrm>
        <a:graphic>
          <a:graphicData uri="http://schemas.openxmlformats.org/presentationml/2006/ole">
            <mc:AlternateContent xmlns:mc="http://schemas.openxmlformats.org/markup-compatibility/2006">
              <mc:Choice xmlns:v="urn:schemas-microsoft-com:vml" Requires="v">
                <p:oleObj name="Bitmap Image" r:id="rId2" imgW="1738440" imgH="1257480" progId="Paint.Picture">
                  <p:embed/>
                </p:oleObj>
              </mc:Choice>
              <mc:Fallback>
                <p:oleObj name="Bitmap Image" r:id="rId2" imgW="1738440" imgH="1257480" progId="Paint.Picture">
                  <p:embed/>
                  <p:pic>
                    <p:nvPicPr>
                      <p:cNvPr id="5" name="Object 4">
                        <a:extLst>
                          <a:ext uri="{FF2B5EF4-FFF2-40B4-BE49-F238E27FC236}">
                            <a16:creationId xmlns:a16="http://schemas.microsoft.com/office/drawing/2014/main" id="{466E4ABA-4F3B-4FEF-89D0-40E11868D690}"/>
                          </a:ext>
                        </a:extLst>
                      </p:cNvPr>
                      <p:cNvPicPr/>
                      <p:nvPr/>
                    </p:nvPicPr>
                    <p:blipFill>
                      <a:blip r:embed="rId3"/>
                      <a:stretch>
                        <a:fillRect/>
                      </a:stretch>
                    </p:blipFill>
                    <p:spPr>
                      <a:xfrm>
                        <a:off x="5822463" y="637525"/>
                        <a:ext cx="2926782" cy="2116905"/>
                      </a:xfrm>
                      <a:prstGeom prst="rect">
                        <a:avLst/>
                      </a:prstGeom>
                    </p:spPr>
                  </p:pic>
                </p:oleObj>
              </mc:Fallback>
            </mc:AlternateContent>
          </a:graphicData>
        </a:graphic>
      </p:graphicFrame>
    </p:spTree>
    <p:extLst>
      <p:ext uri="{BB962C8B-B14F-4D97-AF65-F5344CB8AC3E}">
        <p14:creationId xmlns:p14="http://schemas.microsoft.com/office/powerpoint/2010/main" val="239103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EA39-ACE5-49CD-96ED-08322EC2C2B3}"/>
              </a:ext>
            </a:extLst>
          </p:cNvPr>
          <p:cNvSpPr>
            <a:spLocks noGrp="1"/>
          </p:cNvSpPr>
          <p:nvPr>
            <p:ph type="ctrTitle"/>
          </p:nvPr>
        </p:nvSpPr>
        <p:spPr/>
        <p:txBody>
          <a:bodyPr/>
          <a:lstStyle/>
          <a:p>
            <a:r>
              <a:rPr lang="en-GB" dirty="0"/>
              <a:t>Keep it Simple</a:t>
            </a:r>
          </a:p>
        </p:txBody>
      </p:sp>
      <p:sp>
        <p:nvSpPr>
          <p:cNvPr id="3" name="Subtitle 2">
            <a:extLst>
              <a:ext uri="{FF2B5EF4-FFF2-40B4-BE49-F238E27FC236}">
                <a16:creationId xmlns:a16="http://schemas.microsoft.com/office/drawing/2014/main" id="{E5B5A466-FC50-41C2-BD5F-EB74A7A5320E}"/>
              </a:ext>
            </a:extLst>
          </p:cNvPr>
          <p:cNvSpPr>
            <a:spLocks noGrp="1"/>
          </p:cNvSpPr>
          <p:nvPr>
            <p:ph type="subTitle" idx="1"/>
          </p:nvPr>
        </p:nvSpPr>
        <p:spPr/>
        <p:txBody>
          <a:bodyPr/>
          <a:lstStyle/>
          <a:p>
            <a:r>
              <a:rPr lang="en-GB" dirty="0"/>
              <a:t>SAM – SIMS Integration</a:t>
            </a:r>
          </a:p>
        </p:txBody>
      </p:sp>
      <p:sp>
        <p:nvSpPr>
          <p:cNvPr id="4" name="Text Placeholder 3">
            <a:extLst>
              <a:ext uri="{FF2B5EF4-FFF2-40B4-BE49-F238E27FC236}">
                <a16:creationId xmlns:a16="http://schemas.microsoft.com/office/drawing/2014/main" id="{A7799A21-D9EE-49B2-AB8B-3BCD8BD2D84D}"/>
              </a:ext>
            </a:extLst>
          </p:cNvPr>
          <p:cNvSpPr>
            <a:spLocks noGrp="1"/>
          </p:cNvSpPr>
          <p:nvPr>
            <p:ph type="body" sz="half" idx="2"/>
          </p:nvPr>
        </p:nvSpPr>
        <p:spPr>
          <a:xfrm>
            <a:off x="353567" y="1603287"/>
            <a:ext cx="5713597" cy="2804584"/>
          </a:xfrm>
        </p:spPr>
        <p:txBody>
          <a:bodyPr/>
          <a:lstStyle/>
          <a:p>
            <a:r>
              <a:rPr lang="en-GB" sz="1600" dirty="0"/>
              <a:t>The key loser in this is reporting because data in different systems is difficult to join together. </a:t>
            </a:r>
          </a:p>
          <a:p>
            <a:r>
              <a:rPr lang="en-GB" sz="1600" dirty="0"/>
              <a:t>Initially the plan is to provide the curriculum data for SWC/SWAC returns from SIMS to SAM to facilitate the returns to be made from SAM on behalf of the MAT.</a:t>
            </a:r>
          </a:p>
          <a:p>
            <a:r>
              <a:rPr lang="en-GB" sz="1600" dirty="0"/>
              <a:t>In the medium term, the plan will be to extract data from SAM and make it available via SIMS  and new Reporting/BI facilities.</a:t>
            </a:r>
          </a:p>
          <a:p>
            <a:r>
              <a:rPr lang="en-GB" sz="1600" dirty="0"/>
              <a:t>Other SIMS Technical Integrator Products may need to either obtain their HR specific data from SIMS or directly from SAMpeople. </a:t>
            </a:r>
          </a:p>
        </p:txBody>
      </p:sp>
      <p:pic>
        <p:nvPicPr>
          <p:cNvPr id="9" name="Picture 8">
            <a:extLst>
              <a:ext uri="{FF2B5EF4-FFF2-40B4-BE49-F238E27FC236}">
                <a16:creationId xmlns:a16="http://schemas.microsoft.com/office/drawing/2014/main" id="{26B50DD7-EA5A-49D9-B24F-2C3E5595FB66}"/>
              </a:ext>
            </a:extLst>
          </p:cNvPr>
          <p:cNvPicPr>
            <a:picLocks noChangeAspect="1"/>
          </p:cNvPicPr>
          <p:nvPr/>
        </p:nvPicPr>
        <p:blipFill>
          <a:blip r:embed="rId2"/>
          <a:stretch>
            <a:fillRect/>
          </a:stretch>
        </p:blipFill>
        <p:spPr>
          <a:xfrm>
            <a:off x="6411951" y="242308"/>
            <a:ext cx="2699548" cy="3081660"/>
          </a:xfrm>
          <a:prstGeom prst="rect">
            <a:avLst/>
          </a:prstGeom>
        </p:spPr>
      </p:pic>
    </p:spTree>
    <p:extLst>
      <p:ext uri="{BB962C8B-B14F-4D97-AF65-F5344CB8AC3E}">
        <p14:creationId xmlns:p14="http://schemas.microsoft.com/office/powerpoint/2010/main" val="122058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718C1-AB54-4F0D-9087-E71151AE81B0}"/>
              </a:ext>
            </a:extLst>
          </p:cNvPr>
          <p:cNvSpPr>
            <a:spLocks noGrp="1"/>
          </p:cNvSpPr>
          <p:nvPr>
            <p:ph type="ctrTitle"/>
          </p:nvPr>
        </p:nvSpPr>
        <p:spPr/>
        <p:txBody>
          <a:bodyPr/>
          <a:lstStyle/>
          <a:p>
            <a:r>
              <a:rPr lang="en-GB" dirty="0"/>
              <a:t>Getting Started</a:t>
            </a:r>
          </a:p>
        </p:txBody>
      </p:sp>
    </p:spTree>
    <p:extLst>
      <p:ext uri="{BB962C8B-B14F-4D97-AF65-F5344CB8AC3E}">
        <p14:creationId xmlns:p14="http://schemas.microsoft.com/office/powerpoint/2010/main" val="13251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0FC8F-D8B0-40CB-9FAE-D6228DCAE37D}"/>
              </a:ext>
            </a:extLst>
          </p:cNvPr>
          <p:cNvSpPr>
            <a:spLocks noGrp="1"/>
          </p:cNvSpPr>
          <p:nvPr>
            <p:ph type="ctrTitle"/>
          </p:nvPr>
        </p:nvSpPr>
        <p:spPr/>
        <p:txBody>
          <a:bodyPr/>
          <a:lstStyle/>
          <a:p>
            <a:r>
              <a:rPr lang="en-GB" dirty="0"/>
              <a:t>Setup SIMS</a:t>
            </a:r>
          </a:p>
        </p:txBody>
      </p:sp>
      <p:sp>
        <p:nvSpPr>
          <p:cNvPr id="4" name="Subtitle 3">
            <a:extLst>
              <a:ext uri="{FF2B5EF4-FFF2-40B4-BE49-F238E27FC236}">
                <a16:creationId xmlns:a16="http://schemas.microsoft.com/office/drawing/2014/main" id="{9C9661D9-734C-4CF8-9045-B68B2D88C495}"/>
              </a:ext>
            </a:extLst>
          </p:cNvPr>
          <p:cNvSpPr>
            <a:spLocks noGrp="1"/>
          </p:cNvSpPr>
          <p:nvPr>
            <p:ph type="subTitle" idx="1"/>
          </p:nvPr>
        </p:nvSpPr>
        <p:spPr/>
        <p:txBody>
          <a:bodyPr/>
          <a:lstStyle/>
          <a:p>
            <a:r>
              <a:rPr lang="en-GB" dirty="0"/>
              <a:t>Add a User for </a:t>
            </a:r>
            <a:r>
              <a:rPr lang="en-GB" dirty="0" err="1"/>
              <a:t>SAMpeople</a:t>
            </a:r>
            <a:endParaRPr lang="en-GB" dirty="0"/>
          </a:p>
        </p:txBody>
      </p:sp>
      <p:sp>
        <p:nvSpPr>
          <p:cNvPr id="5" name="Text Placeholder 4">
            <a:extLst>
              <a:ext uri="{FF2B5EF4-FFF2-40B4-BE49-F238E27FC236}">
                <a16:creationId xmlns:a16="http://schemas.microsoft.com/office/drawing/2014/main" id="{A6490B64-FEC9-4931-BF8B-3361B724141D}"/>
              </a:ext>
            </a:extLst>
          </p:cNvPr>
          <p:cNvSpPr>
            <a:spLocks noGrp="1"/>
          </p:cNvSpPr>
          <p:nvPr>
            <p:ph type="body" sz="half" idx="2"/>
          </p:nvPr>
        </p:nvSpPr>
        <p:spPr/>
        <p:txBody>
          <a:bodyPr/>
          <a:lstStyle/>
          <a:p>
            <a:r>
              <a:rPr lang="en-GB" dirty="0"/>
              <a:t>Give it a name</a:t>
            </a:r>
          </a:p>
          <a:p>
            <a:r>
              <a:rPr lang="en-GB" dirty="0"/>
              <a:t>Add Groups:</a:t>
            </a:r>
          </a:p>
          <a:p>
            <a:pPr marL="285750" indent="-285750">
              <a:buFont typeface="Arial" panose="020B0604020202020204" pitchFamily="34" charset="0"/>
              <a:buChar char="•"/>
            </a:pPr>
            <a:r>
              <a:rPr lang="en-GB" dirty="0"/>
              <a:t>Personnel Officer</a:t>
            </a:r>
          </a:p>
          <a:p>
            <a:pPr marL="285750" indent="-285750">
              <a:buFont typeface="Arial" panose="020B0604020202020204" pitchFamily="34" charset="0"/>
              <a:buChar char="•"/>
            </a:pPr>
            <a:r>
              <a:rPr lang="en-GB" dirty="0"/>
              <a:t>Third Party Reporting</a:t>
            </a:r>
          </a:p>
          <a:p>
            <a:r>
              <a:rPr lang="en-GB" dirty="0"/>
              <a:t>Harvest the temporary password</a:t>
            </a:r>
          </a:p>
          <a:p>
            <a:r>
              <a:rPr lang="en-GB" dirty="0"/>
              <a:t>Use these credentials to log in to SIMS</a:t>
            </a:r>
          </a:p>
          <a:p>
            <a:r>
              <a:rPr lang="en-GB" dirty="0"/>
              <a:t>Set the password to something obscure.</a:t>
            </a:r>
          </a:p>
        </p:txBody>
      </p:sp>
      <p:pic>
        <p:nvPicPr>
          <p:cNvPr id="7" name="Picture 6">
            <a:extLst>
              <a:ext uri="{FF2B5EF4-FFF2-40B4-BE49-F238E27FC236}">
                <a16:creationId xmlns:a16="http://schemas.microsoft.com/office/drawing/2014/main" id="{076EE8AC-21F0-4F10-9AB5-5D182B9CDEE2}"/>
              </a:ext>
            </a:extLst>
          </p:cNvPr>
          <p:cNvPicPr>
            <a:picLocks noChangeAspect="1"/>
          </p:cNvPicPr>
          <p:nvPr/>
        </p:nvPicPr>
        <p:blipFill>
          <a:blip r:embed="rId2"/>
          <a:stretch>
            <a:fillRect/>
          </a:stretch>
        </p:blipFill>
        <p:spPr>
          <a:xfrm>
            <a:off x="5320458" y="1346733"/>
            <a:ext cx="3781209" cy="2337656"/>
          </a:xfrm>
          <a:prstGeom prst="rect">
            <a:avLst/>
          </a:prstGeom>
        </p:spPr>
      </p:pic>
    </p:spTree>
    <p:extLst>
      <p:ext uri="{BB962C8B-B14F-4D97-AF65-F5344CB8AC3E}">
        <p14:creationId xmlns:p14="http://schemas.microsoft.com/office/powerpoint/2010/main" val="2088150588"/>
      </p:ext>
    </p:extLst>
  </p:cSld>
  <p:clrMapOvr>
    <a:masterClrMapping/>
  </p:clrMapOvr>
</p:sld>
</file>

<file path=ppt/theme/theme1.xml><?xml version="1.0" encoding="utf-8"?>
<a:theme xmlns:a="http://schemas.openxmlformats.org/drawingml/2006/main" name="Office Theme">
  <a:themeElements>
    <a:clrScheme name="Capita ESS">
      <a:dk1>
        <a:srgbClr val="000000"/>
      </a:dk1>
      <a:lt1>
        <a:srgbClr val="FFFFFF"/>
      </a:lt1>
      <a:dk2>
        <a:srgbClr val="000000"/>
      </a:dk2>
      <a:lt2>
        <a:srgbClr val="FFFFFF"/>
      </a:lt2>
      <a:accent1>
        <a:srgbClr val="009EDA"/>
      </a:accent1>
      <a:accent2>
        <a:srgbClr val="6F6F6F"/>
      </a:accent2>
      <a:accent3>
        <a:srgbClr val="4E4193"/>
      </a:accent3>
      <a:accent4>
        <a:srgbClr val="EA591C"/>
      </a:accent4>
      <a:accent5>
        <a:srgbClr val="C7D306"/>
      </a:accent5>
      <a:accent6>
        <a:srgbClr val="003854"/>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marR="0" indent="0" algn="l" defTabSz="914354" rtl="0" eaLnBrk="1" fontAlgn="auto" latinLnBrk="0" hangingPunct="1">
          <a:lnSpc>
            <a:spcPct val="90000"/>
          </a:lnSpc>
          <a:spcBef>
            <a:spcPts val="1000"/>
          </a:spcBef>
          <a:spcAft>
            <a:spcPts val="0"/>
          </a:spcAft>
          <a:buClrTx/>
          <a:buSzTx/>
          <a:buFont typeface="Wingdings" pitchFamily="2" charset="2"/>
          <a:buNone/>
          <a:tabLst/>
          <a:defRPr kumimoji="0" sz="2400" b="1" i="0" u="none" strike="noStrike" kern="1200" cap="none" spc="-151" normalizeH="0" baseline="0" noProof="0" dirty="0" smtClean="0">
            <a:ln>
              <a:noFill/>
            </a:ln>
            <a:solidFill>
              <a:srgbClr val="FFFFFF"/>
            </a:solidFill>
            <a:effectLst/>
            <a:uLnTx/>
            <a:uFillTx/>
            <a:latin typeface="Arial" panose="020B0604020202020204"/>
            <a:ea typeface="+mn-ea"/>
            <a:cs typeface="+mn-cs"/>
          </a:defRPr>
        </a:defPPr>
      </a:lstStyle>
    </a:txDef>
  </a:objectDefaults>
  <a:extraClrSchemeLst/>
  <a:extLst>
    <a:ext uri="{05A4C25C-085E-4340-85A3-A5531E510DB2}">
      <thm15:themeFamily xmlns:thm15="http://schemas.microsoft.com/office/thememl/2012/main" name="ESS Master Deck_Core Template" id="{9B0A80B1-3364-43A0-A707-EF00392F31B2}" vid="{833E3739-62EB-4539-835B-C4722E1BB7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415F1FD9E7DB45B75F8B670AE4B736" ma:contentTypeVersion="12" ma:contentTypeDescription="Create a new document." ma:contentTypeScope="" ma:versionID="f2273ac916afb6401e44bde17afaefcd">
  <xsd:schema xmlns:xsd="http://www.w3.org/2001/XMLSchema" xmlns:xs="http://www.w3.org/2001/XMLSchema" xmlns:p="http://schemas.microsoft.com/office/2006/metadata/properties" xmlns:ns2="9e769d8e-42da-4e5b-99af-3e13443fd0db" xmlns:ns3="dd54d13f-60f7-4977-96da-97be84507baf" targetNamespace="http://schemas.microsoft.com/office/2006/metadata/properties" ma:root="true" ma:fieldsID="37f8c214cf97fed92c4ede5d8ed2e314" ns2:_="" ns3:_="">
    <xsd:import namespace="9e769d8e-42da-4e5b-99af-3e13443fd0db"/>
    <xsd:import namespace="dd54d13f-60f7-4977-96da-97be84507b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69d8e-42da-4e5b-99af-3e13443fd0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54d13f-60f7-4977-96da-97be84507ba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d54d13f-60f7-4977-96da-97be84507baf">
      <UserInfo>
        <DisplayName>Pepper, Darren (Education Software Solutions)</DisplayName>
        <AccountId>22</AccountId>
        <AccountType/>
      </UserInfo>
    </SharedWithUsers>
  </documentManagement>
</p:properties>
</file>

<file path=customXml/itemProps1.xml><?xml version="1.0" encoding="utf-8"?>
<ds:datastoreItem xmlns:ds="http://schemas.openxmlformats.org/officeDocument/2006/customXml" ds:itemID="{0A0E4894-F055-4994-996D-26C4833BB5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69d8e-42da-4e5b-99af-3e13443fd0db"/>
    <ds:schemaRef ds:uri="dd54d13f-60f7-4977-96da-97be84507b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01403D-C0ED-4536-B6D9-9D93B90FA2E1}">
  <ds:schemaRefs>
    <ds:schemaRef ds:uri="http://schemas.microsoft.com/sharepoint/v3/contenttype/forms"/>
  </ds:schemaRefs>
</ds:datastoreItem>
</file>

<file path=customXml/itemProps3.xml><?xml version="1.0" encoding="utf-8"?>
<ds:datastoreItem xmlns:ds="http://schemas.openxmlformats.org/officeDocument/2006/customXml" ds:itemID="{D2621F91-7558-46D7-8813-AB0C83B8AC28}">
  <ds:schemaRefs>
    <ds:schemaRef ds:uri="http://purl.org/dc/dcmitype/"/>
    <ds:schemaRef ds:uri="http://schemas.microsoft.com/office/infopath/2007/PartnerControls"/>
    <ds:schemaRef ds:uri="9e769d8e-42da-4e5b-99af-3e13443fd0db"/>
    <ds:schemaRef ds:uri="http://schemas.microsoft.com/office/2006/documentManagement/types"/>
    <ds:schemaRef ds:uri="http://purl.org/dc/elements/1.1/"/>
    <ds:schemaRef ds:uri="http://schemas.microsoft.com/office/2006/metadata/properties"/>
    <ds:schemaRef ds:uri="dd54d13f-60f7-4977-96da-97be84507baf"/>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ESS Master Deck_Core Template</Template>
  <TotalTime>15</TotalTime>
  <Words>1149</Words>
  <Application>Microsoft Office PowerPoint</Application>
  <PresentationFormat>On-screen Show (16:9)</PresentationFormat>
  <Paragraphs>81</Paragraphs>
  <Slides>15</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Wingdings</vt:lpstr>
      <vt:lpstr>Office Theme</vt:lpstr>
      <vt:lpstr>Bitmap Image</vt:lpstr>
      <vt:lpstr>SIMS – HR Assistant Concepts</vt:lpstr>
      <vt:lpstr>Using an external HR system</vt:lpstr>
      <vt:lpstr>Source of truth</vt:lpstr>
      <vt:lpstr>Aged data in SIMS</vt:lpstr>
      <vt:lpstr>Aged data in SIMS</vt:lpstr>
      <vt:lpstr>Aged data in SIMS</vt:lpstr>
      <vt:lpstr>Keep it Simple</vt:lpstr>
      <vt:lpstr>Getting Started</vt:lpstr>
      <vt:lpstr>Setup SIMS</vt:lpstr>
      <vt:lpstr>Apply the SIMS Licence</vt:lpstr>
      <vt:lpstr>Set Up SAMpeople</vt:lpstr>
      <vt:lpstr>Install HR Assist Command Line</vt:lpstr>
      <vt:lpstr>Configure the data exchange</vt:lpstr>
      <vt:lpstr>First exchange</vt:lpstr>
      <vt:lpstr>Setting up the task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delete this slide before use</dc:title>
  <dc:subject/>
  <dc:creator>Mackeown, Susi (Education Software Services)</dc:creator>
  <cp:keywords/>
  <dc:description/>
  <cp:lastModifiedBy>Andy Mcgowan</cp:lastModifiedBy>
  <cp:revision>61</cp:revision>
  <dcterms:created xsi:type="dcterms:W3CDTF">2021-02-15T12:19:13Z</dcterms:created>
  <dcterms:modified xsi:type="dcterms:W3CDTF">2023-09-27T08:06:51Z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0x010100AC415F1FD9E7DB45B75F8B670AE4B736</vt:lpwstr>
  </property>
  <property fmtid="{D5CDD505-2E9C-101B-9397-08002B2CF9AE}" pid="3" name="Order">
    <vt:r8>113300</vt:r8>
  </property>
</Properties>
</file>